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20"/>
  </p:notesMasterIdLst>
  <p:handoutMasterIdLst>
    <p:handoutMasterId r:id="rId21"/>
  </p:handoutMasterIdLst>
  <p:sldIdLst>
    <p:sldId id="426" r:id="rId5"/>
    <p:sldId id="432" r:id="rId6"/>
    <p:sldId id="456" r:id="rId7"/>
    <p:sldId id="489" r:id="rId8"/>
    <p:sldId id="490" r:id="rId9"/>
    <p:sldId id="491" r:id="rId10"/>
    <p:sldId id="492" r:id="rId11"/>
    <p:sldId id="493" r:id="rId12"/>
    <p:sldId id="478" r:id="rId13"/>
    <p:sldId id="482" r:id="rId14"/>
    <p:sldId id="485" r:id="rId15"/>
    <p:sldId id="494" r:id="rId16"/>
    <p:sldId id="486" r:id="rId17"/>
    <p:sldId id="483" r:id="rId18"/>
    <p:sldId id="448"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0AAF4"/>
    <a:srgbClr val="708DEA"/>
    <a:srgbClr val="002395"/>
    <a:srgbClr val="65B65A"/>
    <a:srgbClr val="5A2359"/>
    <a:srgbClr val="F0536A"/>
    <a:srgbClr val="F2F2F2"/>
    <a:srgbClr val="E10598"/>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625BE3-D9B1-427B-B9BF-385D68BB9CB5}" v="2" dt="2022-03-16T14:30:36.815"/>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9631" autoAdjust="0"/>
  </p:normalViewPr>
  <p:slideViewPr>
    <p:cSldViewPr snapToGrid="0">
      <p:cViewPr varScale="1">
        <p:scale>
          <a:sx n="70" d="100"/>
          <a:sy n="70" d="100"/>
        </p:scale>
        <p:origin x="1446" y="60"/>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74625BE3-D9B1-427B-B9BF-385D68BB9CB5}"/>
    <pc:docChg chg="custSel modSld modMainMaster">
      <pc:chgData name="Sally North" userId="52e2d7fe0a4c5456" providerId="LiveId" clId="{74625BE3-D9B1-427B-B9BF-385D68BB9CB5}" dt="2022-03-16T14:30:36.815" v="11"/>
      <pc:docMkLst>
        <pc:docMk/>
      </pc:docMkLst>
      <pc:sldChg chg="addSp delSp modSp mod">
        <pc:chgData name="Sally North" userId="52e2d7fe0a4c5456" providerId="LiveId" clId="{74625BE3-D9B1-427B-B9BF-385D68BB9CB5}" dt="2022-03-16T14:30:27.992" v="10" actId="20577"/>
        <pc:sldMkLst>
          <pc:docMk/>
          <pc:sldMk cId="3168038342" sldId="426"/>
        </pc:sldMkLst>
        <pc:spChg chg="mod">
          <ac:chgData name="Sally North" userId="52e2d7fe0a4c5456" providerId="LiveId" clId="{74625BE3-D9B1-427B-B9BF-385D68BB9CB5}" dt="2022-03-16T14:30:27.992" v="10" actId="20577"/>
          <ac:spMkLst>
            <pc:docMk/>
            <pc:sldMk cId="3168038342" sldId="426"/>
            <ac:spMk id="8" creationId="{00000000-0000-0000-0000-000000000000}"/>
          </ac:spMkLst>
        </pc:spChg>
        <pc:picChg chg="add mod">
          <ac:chgData name="Sally North" userId="52e2d7fe0a4c5456" providerId="LiveId" clId="{74625BE3-D9B1-427B-B9BF-385D68BB9CB5}" dt="2022-03-16T14:30:25.297" v="6" actId="1076"/>
          <ac:picMkLst>
            <pc:docMk/>
            <pc:sldMk cId="3168038342" sldId="426"/>
            <ac:picMk id="3" creationId="{F0522B11-ABC0-462D-96C6-2B784F80CA6F}"/>
          </ac:picMkLst>
        </pc:picChg>
        <pc:picChg chg="del">
          <ac:chgData name="Sally North" userId="52e2d7fe0a4c5456" providerId="LiveId" clId="{74625BE3-D9B1-427B-B9BF-385D68BB9CB5}" dt="2022-03-16T14:30:08.421" v="0" actId="478"/>
          <ac:picMkLst>
            <pc:docMk/>
            <pc:sldMk cId="3168038342" sldId="426"/>
            <ac:picMk id="1026" creationId="{00000000-0000-0000-0000-000000000000}"/>
          </ac:picMkLst>
        </pc:picChg>
      </pc:sldChg>
      <pc:sldMasterChg chg="addSp modSp">
        <pc:chgData name="Sally North" userId="52e2d7fe0a4c5456" providerId="LiveId" clId="{74625BE3-D9B1-427B-B9BF-385D68BB9CB5}" dt="2022-03-16T14:30:36.815" v="11"/>
        <pc:sldMasterMkLst>
          <pc:docMk/>
          <pc:sldMasterMk cId="862979560" sldId="2147483676"/>
        </pc:sldMasterMkLst>
        <pc:spChg chg="add mod">
          <ac:chgData name="Sally North" userId="52e2d7fe0a4c5456" providerId="LiveId" clId="{74625BE3-D9B1-427B-B9BF-385D68BB9CB5}" dt="2022-03-16T14:30:36.815" v="11"/>
          <ac:spMkLst>
            <pc:docMk/>
            <pc:sldMasterMk cId="862979560" sldId="2147483676"/>
            <ac:spMk id="2" creationId="{DF493C07-71D4-40BF-B5C5-F8FD83544BEF}"/>
          </ac:spMkLst>
        </pc:spChg>
        <pc:picChg chg="add mod">
          <ac:chgData name="Sally North" userId="52e2d7fe0a4c5456" providerId="LiveId" clId="{74625BE3-D9B1-427B-B9BF-385D68BB9CB5}" dt="2022-03-16T14:30:36.815" v="11"/>
          <ac:picMkLst>
            <pc:docMk/>
            <pc:sldMasterMk cId="862979560" sldId="2147483676"/>
            <ac:picMk id="3" creationId="{47B2D829-74BF-4ECE-AA9E-222F1D02EA5B}"/>
          </ac:picMkLst>
        </pc:picChg>
      </pc:sldMasterChg>
    </pc:docChg>
  </pc:docChgLst>
  <pc:docChgLst>
    <pc:chgData name="Raj, Razaq" userId="0ebd299a-6bdf-40d0-b211-3a0092e17bb2" providerId="ADAL" clId="{8426139F-9A36-439D-AF7F-41373337AD3C}"/>
    <pc:docChg chg="undo custSel modSld">
      <pc:chgData name="Raj, Razaq" userId="0ebd299a-6bdf-40d0-b211-3a0092e17bb2" providerId="ADAL" clId="{8426139F-9A36-439D-AF7F-41373337AD3C}" dt="2021-07-01T11:28:13.405" v="451"/>
      <pc:docMkLst>
        <pc:docMk/>
      </pc:docMkLst>
      <pc:sldChg chg="modSp mod">
        <pc:chgData name="Raj, Razaq" userId="0ebd299a-6bdf-40d0-b211-3a0092e17bb2" providerId="ADAL" clId="{8426139F-9A36-439D-AF7F-41373337AD3C}" dt="2021-07-01T11:15:13.032" v="369"/>
        <pc:sldMkLst>
          <pc:docMk/>
          <pc:sldMk cId="4207535199" sldId="432"/>
        </pc:sldMkLst>
        <pc:spChg chg="mod">
          <ac:chgData name="Raj, Razaq" userId="0ebd299a-6bdf-40d0-b211-3a0092e17bb2" providerId="ADAL" clId="{8426139F-9A36-439D-AF7F-41373337AD3C}" dt="2021-07-01T11:15:13.032" v="369"/>
          <ac:spMkLst>
            <pc:docMk/>
            <pc:sldMk cId="4207535199" sldId="432"/>
            <ac:spMk id="4" creationId="{00000000-0000-0000-0000-000000000000}"/>
          </ac:spMkLst>
        </pc:spChg>
        <pc:spChg chg="mod">
          <ac:chgData name="Raj, Razaq" userId="0ebd299a-6bdf-40d0-b211-3a0092e17bb2" providerId="ADAL" clId="{8426139F-9A36-439D-AF7F-41373337AD3C}" dt="2021-07-01T11:15:13.032" v="369"/>
          <ac:spMkLst>
            <pc:docMk/>
            <pc:sldMk cId="4207535199" sldId="432"/>
            <ac:spMk id="5" creationId="{00000000-0000-0000-0000-000000000000}"/>
          </ac:spMkLst>
        </pc:spChg>
      </pc:sldChg>
      <pc:sldChg chg="modSp mod">
        <pc:chgData name="Raj, Razaq" userId="0ebd299a-6bdf-40d0-b211-3a0092e17bb2" providerId="ADAL" clId="{8426139F-9A36-439D-AF7F-41373337AD3C}" dt="2021-07-01T11:01:54.635" v="284" actId="20577"/>
        <pc:sldMkLst>
          <pc:docMk/>
          <pc:sldMk cId="3058336074" sldId="448"/>
        </pc:sldMkLst>
        <pc:spChg chg="mod">
          <ac:chgData name="Raj, Razaq" userId="0ebd299a-6bdf-40d0-b211-3a0092e17bb2" providerId="ADAL" clId="{8426139F-9A36-439D-AF7F-41373337AD3C}" dt="2021-07-01T11:01:54.635" v="284" actId="20577"/>
          <ac:spMkLst>
            <pc:docMk/>
            <pc:sldMk cId="3058336074" sldId="448"/>
            <ac:spMk id="3" creationId="{1C2F1C4E-9CF2-45F6-A158-BE0E8CB585EA}"/>
          </ac:spMkLst>
        </pc:spChg>
      </pc:sldChg>
      <pc:sldChg chg="modSp mod">
        <pc:chgData name="Raj, Razaq" userId="0ebd299a-6bdf-40d0-b211-3a0092e17bb2" providerId="ADAL" clId="{8426139F-9A36-439D-AF7F-41373337AD3C}" dt="2021-07-01T11:19:22.588" v="391"/>
        <pc:sldMkLst>
          <pc:docMk/>
          <pc:sldMk cId="3469560456" sldId="456"/>
        </pc:sldMkLst>
        <pc:spChg chg="mod">
          <ac:chgData name="Raj, Razaq" userId="0ebd299a-6bdf-40d0-b211-3a0092e17bb2" providerId="ADAL" clId="{8426139F-9A36-439D-AF7F-41373337AD3C}" dt="2021-07-01T11:19:22.588" v="391"/>
          <ac:spMkLst>
            <pc:docMk/>
            <pc:sldMk cId="3469560456" sldId="456"/>
            <ac:spMk id="2" creationId="{8F0E40F8-3C69-4227-9C40-69A089D11C3B}"/>
          </ac:spMkLst>
        </pc:spChg>
        <pc:spChg chg="mod">
          <ac:chgData name="Raj, Razaq" userId="0ebd299a-6bdf-40d0-b211-3a0092e17bb2" providerId="ADAL" clId="{8426139F-9A36-439D-AF7F-41373337AD3C}" dt="2021-07-01T11:19:22.588" v="391"/>
          <ac:spMkLst>
            <pc:docMk/>
            <pc:sldMk cId="3469560456" sldId="456"/>
            <ac:spMk id="29" creationId="{41483C89-5B58-41E7-835F-2DFB9F0C1C61}"/>
          </ac:spMkLst>
        </pc:spChg>
      </pc:sldChg>
      <pc:sldChg chg="addSp delSp modSp mod">
        <pc:chgData name="Raj, Razaq" userId="0ebd299a-6bdf-40d0-b211-3a0092e17bb2" providerId="ADAL" clId="{8426139F-9A36-439D-AF7F-41373337AD3C}" dt="2021-07-01T10:39:49.647" v="93" actId="14100"/>
        <pc:sldMkLst>
          <pc:docMk/>
          <pc:sldMk cId="3933743084" sldId="478"/>
        </pc:sldMkLst>
        <pc:spChg chg="mod">
          <ac:chgData name="Raj, Razaq" userId="0ebd299a-6bdf-40d0-b211-3a0092e17bb2" providerId="ADAL" clId="{8426139F-9A36-439D-AF7F-41373337AD3C}" dt="2021-07-01T10:38:24.112" v="81" actId="20577"/>
          <ac:spMkLst>
            <pc:docMk/>
            <pc:sldMk cId="3933743084" sldId="478"/>
            <ac:spMk id="2" creationId="{BDB85B2F-2C68-4477-B8A1-CFA9D4A6629A}"/>
          </ac:spMkLst>
        </pc:spChg>
        <pc:spChg chg="del">
          <ac:chgData name="Raj, Razaq" userId="0ebd299a-6bdf-40d0-b211-3a0092e17bb2" providerId="ADAL" clId="{8426139F-9A36-439D-AF7F-41373337AD3C}" dt="2021-07-01T10:38:46.916" v="82" actId="478"/>
          <ac:spMkLst>
            <pc:docMk/>
            <pc:sldMk cId="3933743084" sldId="478"/>
            <ac:spMk id="3" creationId="{078A8095-9F5B-4757-9040-2449CFF7CE67}"/>
          </ac:spMkLst>
        </pc:spChg>
        <pc:spChg chg="add del mod">
          <ac:chgData name="Raj, Razaq" userId="0ebd299a-6bdf-40d0-b211-3a0092e17bb2" providerId="ADAL" clId="{8426139F-9A36-439D-AF7F-41373337AD3C}" dt="2021-07-01T10:38:53.028" v="83"/>
          <ac:spMkLst>
            <pc:docMk/>
            <pc:sldMk cId="3933743084" sldId="478"/>
            <ac:spMk id="5" creationId="{274AFB7C-DDD0-4A55-8041-5F0B79C1ACFE}"/>
          </ac:spMkLst>
        </pc:spChg>
        <pc:spChg chg="add mod">
          <ac:chgData name="Raj, Razaq" userId="0ebd299a-6bdf-40d0-b211-3a0092e17bb2" providerId="ADAL" clId="{8426139F-9A36-439D-AF7F-41373337AD3C}" dt="2021-07-01T10:39:49.647" v="93" actId="14100"/>
          <ac:spMkLst>
            <pc:docMk/>
            <pc:sldMk cId="3933743084" sldId="478"/>
            <ac:spMk id="6" creationId="{FACEA13F-BB26-4286-A991-80BE8B20B188}"/>
          </ac:spMkLst>
        </pc:spChg>
        <pc:picChg chg="add mod">
          <ac:chgData name="Raj, Razaq" userId="0ebd299a-6bdf-40d0-b211-3a0092e17bb2" providerId="ADAL" clId="{8426139F-9A36-439D-AF7F-41373337AD3C}" dt="2021-07-01T10:39:04.172" v="87" actId="14100"/>
          <ac:picMkLst>
            <pc:docMk/>
            <pc:sldMk cId="3933743084" sldId="478"/>
            <ac:picMk id="7" creationId="{8E8588CB-B7F5-4111-8953-B885B42EB2B9}"/>
          </ac:picMkLst>
        </pc:picChg>
      </pc:sldChg>
      <pc:sldChg chg="addSp delSp modSp mod">
        <pc:chgData name="Raj, Razaq" userId="0ebd299a-6bdf-40d0-b211-3a0092e17bb2" providerId="ADAL" clId="{8426139F-9A36-439D-AF7F-41373337AD3C}" dt="2021-07-01T10:44:04.331" v="122" actId="1076"/>
        <pc:sldMkLst>
          <pc:docMk/>
          <pc:sldMk cId="4244641577" sldId="482"/>
        </pc:sldMkLst>
        <pc:spChg chg="mod">
          <ac:chgData name="Raj, Razaq" userId="0ebd299a-6bdf-40d0-b211-3a0092e17bb2" providerId="ADAL" clId="{8426139F-9A36-439D-AF7F-41373337AD3C}" dt="2021-07-01T10:40:38.378" v="98" actId="14100"/>
          <ac:spMkLst>
            <pc:docMk/>
            <pc:sldMk cId="4244641577" sldId="482"/>
            <ac:spMk id="2" creationId="{1533538E-DF4C-4FD5-8BCF-FED83D1124FF}"/>
          </ac:spMkLst>
        </pc:spChg>
        <pc:spChg chg="mod">
          <ac:chgData name="Raj, Razaq" userId="0ebd299a-6bdf-40d0-b211-3a0092e17bb2" providerId="ADAL" clId="{8426139F-9A36-439D-AF7F-41373337AD3C}" dt="2021-07-01T10:43:10.812" v="108" actId="403"/>
          <ac:spMkLst>
            <pc:docMk/>
            <pc:sldMk cId="4244641577" sldId="482"/>
            <ac:spMk id="4" creationId="{2DBA13AC-E87D-4BF9-B9FE-5F9AD931A630}"/>
          </ac:spMkLst>
        </pc:spChg>
        <pc:spChg chg="del mod">
          <ac:chgData name="Raj, Razaq" userId="0ebd299a-6bdf-40d0-b211-3a0092e17bb2" providerId="ADAL" clId="{8426139F-9A36-439D-AF7F-41373337AD3C}" dt="2021-07-01T10:43:33.844" v="112"/>
          <ac:spMkLst>
            <pc:docMk/>
            <pc:sldMk cId="4244641577" sldId="482"/>
            <ac:spMk id="5" creationId="{668798B7-5DC1-43A2-BC9F-7374D2F3B703}"/>
          </ac:spMkLst>
        </pc:spChg>
        <pc:spChg chg="add mod">
          <ac:chgData name="Raj, Razaq" userId="0ebd299a-6bdf-40d0-b211-3a0092e17bb2" providerId="ADAL" clId="{8426139F-9A36-439D-AF7F-41373337AD3C}" dt="2021-07-01T10:44:04.331" v="122" actId="1076"/>
          <ac:spMkLst>
            <pc:docMk/>
            <pc:sldMk cId="4244641577" sldId="482"/>
            <ac:spMk id="8" creationId="{EE0638F8-74CE-4BEC-9666-948A5926B6C4}"/>
          </ac:spMkLst>
        </pc:spChg>
      </pc:sldChg>
      <pc:sldChg chg="addSp delSp modSp mod modTransition modClrScheme chgLayout">
        <pc:chgData name="Raj, Razaq" userId="0ebd299a-6bdf-40d0-b211-3a0092e17bb2" providerId="ADAL" clId="{8426139F-9A36-439D-AF7F-41373337AD3C}" dt="2021-07-01T10:57:08.241" v="254"/>
        <pc:sldMkLst>
          <pc:docMk/>
          <pc:sldMk cId="650882043" sldId="483"/>
        </pc:sldMkLst>
        <pc:spChg chg="add del mod">
          <ac:chgData name="Raj, Razaq" userId="0ebd299a-6bdf-40d0-b211-3a0092e17bb2" providerId="ADAL" clId="{8426139F-9A36-439D-AF7F-41373337AD3C}" dt="2021-07-01T10:56:26.193" v="246" actId="122"/>
          <ac:spMkLst>
            <pc:docMk/>
            <pc:sldMk cId="650882043" sldId="483"/>
            <ac:spMk id="2" creationId="{641483AF-F490-453D-AC25-318D7209FCAF}"/>
          </ac:spMkLst>
        </pc:spChg>
        <pc:spChg chg="add del mod">
          <ac:chgData name="Raj, Razaq" userId="0ebd299a-6bdf-40d0-b211-3a0092e17bb2" providerId="ADAL" clId="{8426139F-9A36-439D-AF7F-41373337AD3C}" dt="2021-07-01T10:56:17.126" v="245"/>
          <ac:spMkLst>
            <pc:docMk/>
            <pc:sldMk cId="650882043" sldId="483"/>
            <ac:spMk id="4" creationId="{8A808D67-CC97-464D-86A9-113791A7CB4A}"/>
          </ac:spMkLst>
        </pc:spChg>
        <pc:spChg chg="add mod">
          <ac:chgData name="Raj, Razaq" userId="0ebd299a-6bdf-40d0-b211-3a0092e17bb2" providerId="ADAL" clId="{8426139F-9A36-439D-AF7F-41373337AD3C}" dt="2021-07-01T10:57:08.241" v="254"/>
          <ac:spMkLst>
            <pc:docMk/>
            <pc:sldMk cId="650882043" sldId="483"/>
            <ac:spMk id="6" creationId="{90A46FCF-DE20-4CE9-886F-BACC34B8DEB2}"/>
          </ac:spMkLst>
        </pc:spChg>
        <pc:spChg chg="add del">
          <ac:chgData name="Raj, Razaq" userId="0ebd299a-6bdf-40d0-b211-3a0092e17bb2" providerId="ADAL" clId="{8426139F-9A36-439D-AF7F-41373337AD3C}" dt="2021-07-01T10:55:07.265" v="228" actId="26606"/>
          <ac:spMkLst>
            <pc:docMk/>
            <pc:sldMk cId="650882043" sldId="483"/>
            <ac:spMk id="9" creationId="{AA3BA685-AA1B-4CE5-B655-8470D936BAC5}"/>
          </ac:spMkLst>
        </pc:spChg>
        <pc:spChg chg="add del mod">
          <ac:chgData name="Raj, Razaq" userId="0ebd299a-6bdf-40d0-b211-3a0092e17bb2" providerId="ADAL" clId="{8426139F-9A36-439D-AF7F-41373337AD3C}" dt="2021-07-01T10:55:00.937" v="225" actId="26606"/>
          <ac:spMkLst>
            <pc:docMk/>
            <pc:sldMk cId="650882043" sldId="483"/>
            <ac:spMk id="15" creationId="{FDEE75F9-01C4-4245-851E-BBC6FBE22D27}"/>
          </ac:spMkLst>
        </pc:spChg>
        <pc:spChg chg="add del mod">
          <ac:chgData name="Raj, Razaq" userId="0ebd299a-6bdf-40d0-b211-3a0092e17bb2" providerId="ADAL" clId="{8426139F-9A36-439D-AF7F-41373337AD3C}" dt="2021-07-01T10:55:07.245" v="227" actId="26606"/>
          <ac:spMkLst>
            <pc:docMk/>
            <pc:sldMk cId="650882043" sldId="483"/>
            <ac:spMk id="17" creationId="{377D22F2-6730-477A-B13F-FA0438791690}"/>
          </ac:spMkLst>
        </pc:spChg>
        <pc:graphicFrameChg chg="add del">
          <ac:chgData name="Raj, Razaq" userId="0ebd299a-6bdf-40d0-b211-3a0092e17bb2" providerId="ADAL" clId="{8426139F-9A36-439D-AF7F-41373337AD3C}" dt="2021-07-01T10:55:00.937" v="225" actId="26606"/>
          <ac:graphicFrameMkLst>
            <pc:docMk/>
            <pc:sldMk cId="650882043" sldId="483"/>
            <ac:graphicFrameMk id="11" creationId="{40276D31-AE2D-4353-B45D-164EAFD2693E}"/>
          </ac:graphicFrameMkLst>
        </pc:graphicFrameChg>
        <pc:graphicFrameChg chg="add del">
          <ac:chgData name="Raj, Razaq" userId="0ebd299a-6bdf-40d0-b211-3a0092e17bb2" providerId="ADAL" clId="{8426139F-9A36-439D-AF7F-41373337AD3C}" dt="2021-07-01T10:55:07.245" v="227" actId="26606"/>
          <ac:graphicFrameMkLst>
            <pc:docMk/>
            <pc:sldMk cId="650882043" sldId="483"/>
            <ac:graphicFrameMk id="18" creationId="{134E809C-2CE9-45AA-AC6F-2312A529B62E}"/>
          </ac:graphicFrameMkLst>
        </pc:graphicFrameChg>
        <pc:graphicFrameChg chg="add del">
          <ac:chgData name="Raj, Razaq" userId="0ebd299a-6bdf-40d0-b211-3a0092e17bb2" providerId="ADAL" clId="{8426139F-9A36-439D-AF7F-41373337AD3C}" dt="2021-07-01T10:55:10.090" v="229" actId="478"/>
          <ac:graphicFrameMkLst>
            <pc:docMk/>
            <pc:sldMk cId="650882043" sldId="483"/>
            <ac:graphicFrameMk id="20" creationId="{0E73C745-61FF-4B5D-899F-45F9792AD03A}"/>
          </ac:graphicFrameMkLst>
        </pc:graphicFrameChg>
        <pc:picChg chg="add del mod">
          <ac:chgData name="Raj, Razaq" userId="0ebd299a-6bdf-40d0-b211-3a0092e17bb2" providerId="ADAL" clId="{8426139F-9A36-439D-AF7F-41373337AD3C}" dt="2021-07-01T10:56:11.586" v="243" actId="26606"/>
          <ac:picMkLst>
            <pc:docMk/>
            <pc:sldMk cId="650882043" sldId="483"/>
            <ac:picMk id="12" creationId="{11A0AE06-C10A-487F-8188-255269B7BB82}"/>
          </ac:picMkLst>
        </pc:picChg>
      </pc:sldChg>
      <pc:sldChg chg="addSp delSp modSp mod modTransition modClrScheme chgLayout">
        <pc:chgData name="Raj, Razaq" userId="0ebd299a-6bdf-40d0-b211-3a0092e17bb2" providerId="ADAL" clId="{8426139F-9A36-439D-AF7F-41373337AD3C}" dt="2021-07-01T10:48:22.969" v="181" actId="14100"/>
        <pc:sldMkLst>
          <pc:docMk/>
          <pc:sldMk cId="3328791171" sldId="485"/>
        </pc:sldMkLst>
        <pc:spChg chg="mod">
          <ac:chgData name="Raj, Razaq" userId="0ebd299a-6bdf-40d0-b211-3a0092e17bb2" providerId="ADAL" clId="{8426139F-9A36-439D-AF7F-41373337AD3C}" dt="2021-07-01T10:47:46.083" v="170" actId="113"/>
          <ac:spMkLst>
            <pc:docMk/>
            <pc:sldMk cId="3328791171" sldId="485"/>
            <ac:spMk id="2" creationId="{60EFABA6-7E45-4A60-8A47-9EC930B30E4C}"/>
          </ac:spMkLst>
        </pc:spChg>
        <pc:spChg chg="add del mod">
          <ac:chgData name="Raj, Razaq" userId="0ebd299a-6bdf-40d0-b211-3a0092e17bb2" providerId="ADAL" clId="{8426139F-9A36-439D-AF7F-41373337AD3C}" dt="2021-07-01T10:45:52.243" v="137" actId="26606"/>
          <ac:spMkLst>
            <pc:docMk/>
            <pc:sldMk cId="3328791171" sldId="485"/>
            <ac:spMk id="7" creationId="{ED55B628-20C7-43AF-9429-FFAD4A1D5CAC}"/>
          </ac:spMkLst>
        </pc:spChg>
        <pc:spChg chg="add del mod">
          <ac:chgData name="Raj, Razaq" userId="0ebd299a-6bdf-40d0-b211-3a0092e17bb2" providerId="ADAL" clId="{8426139F-9A36-439D-AF7F-41373337AD3C}" dt="2021-07-01T10:46:09.514" v="141" actId="26606"/>
          <ac:spMkLst>
            <pc:docMk/>
            <pc:sldMk cId="3328791171" sldId="485"/>
            <ac:spMk id="9" creationId="{9ACF8D7E-FC45-4473-A385-2A4205515755}"/>
          </ac:spMkLst>
        </pc:spChg>
        <pc:spChg chg="add del mod">
          <ac:chgData name="Raj, Razaq" userId="0ebd299a-6bdf-40d0-b211-3a0092e17bb2" providerId="ADAL" clId="{8426139F-9A36-439D-AF7F-41373337AD3C}" dt="2021-07-01T10:47:23.315" v="165" actId="26606"/>
          <ac:spMkLst>
            <pc:docMk/>
            <pc:sldMk cId="3328791171" sldId="485"/>
            <ac:spMk id="10" creationId="{1C73A753-0A87-4860-B5F0-E8ED692A3B8D}"/>
          </ac:spMkLst>
        </pc:spChg>
        <pc:spChg chg="add mod">
          <ac:chgData name="Raj, Razaq" userId="0ebd299a-6bdf-40d0-b211-3a0092e17bb2" providerId="ADAL" clId="{8426139F-9A36-439D-AF7F-41373337AD3C}" dt="2021-07-01T10:48:14.552" v="180" actId="14100"/>
          <ac:spMkLst>
            <pc:docMk/>
            <pc:sldMk cId="3328791171" sldId="485"/>
            <ac:spMk id="13" creationId="{0002AF7B-BDB2-4592-A2A9-B807ECF2C713}"/>
          </ac:spMkLst>
        </pc:spChg>
        <pc:spChg chg="add del mod">
          <ac:chgData name="Raj, Razaq" userId="0ebd299a-6bdf-40d0-b211-3a0092e17bb2" providerId="ADAL" clId="{8426139F-9A36-439D-AF7F-41373337AD3C}" dt="2021-07-01T10:47:20.877" v="162" actId="26606"/>
          <ac:spMkLst>
            <pc:docMk/>
            <pc:sldMk cId="3328791171" sldId="485"/>
            <ac:spMk id="15" creationId="{80123122-5FDE-4A50-8C78-4F2FC4887F66}"/>
          </ac:spMkLst>
        </pc:spChg>
        <pc:spChg chg="add del mod">
          <ac:chgData name="Raj, Razaq" userId="0ebd299a-6bdf-40d0-b211-3a0092e17bb2" providerId="ADAL" clId="{8426139F-9A36-439D-AF7F-41373337AD3C}" dt="2021-07-01T10:47:15.098" v="160" actId="26606"/>
          <ac:spMkLst>
            <pc:docMk/>
            <pc:sldMk cId="3328791171" sldId="485"/>
            <ac:spMk id="16" creationId="{1DA9DE5F-8526-47BF-A2E7-031246242575}"/>
          </ac:spMkLst>
        </pc:spChg>
        <pc:spChg chg="add del mod">
          <ac:chgData name="Raj, Razaq" userId="0ebd299a-6bdf-40d0-b211-3a0092e17bb2" providerId="ADAL" clId="{8426139F-9A36-439D-AF7F-41373337AD3C}" dt="2021-07-01T10:47:20.877" v="162" actId="26606"/>
          <ac:spMkLst>
            <pc:docMk/>
            <pc:sldMk cId="3328791171" sldId="485"/>
            <ac:spMk id="18" creationId="{1C73A753-0A87-4860-B5F0-E8ED692A3B8D}"/>
          </ac:spMkLst>
        </pc:spChg>
        <pc:spChg chg="add del mod">
          <ac:chgData name="Raj, Razaq" userId="0ebd299a-6bdf-40d0-b211-3a0092e17bb2" providerId="ADAL" clId="{8426139F-9A36-439D-AF7F-41373337AD3C}" dt="2021-07-01T10:47:23.231" v="164" actId="26606"/>
          <ac:spMkLst>
            <pc:docMk/>
            <pc:sldMk cId="3328791171" sldId="485"/>
            <ac:spMk id="20" creationId="{1DA9DE5F-8526-47BF-A2E7-031246242575}"/>
          </ac:spMkLst>
        </pc:spChg>
        <pc:graphicFrameChg chg="del mod modGraphic">
          <ac:chgData name="Raj, Razaq" userId="0ebd299a-6bdf-40d0-b211-3a0092e17bb2" providerId="ADAL" clId="{8426139F-9A36-439D-AF7F-41373337AD3C}" dt="2021-07-01T10:46:13.732" v="142" actId="478"/>
          <ac:graphicFrameMkLst>
            <pc:docMk/>
            <pc:sldMk cId="3328791171" sldId="485"/>
            <ac:graphicFrameMk id="6" creationId="{8EAA8902-7585-49BE-9942-CC955C3BD555}"/>
          </ac:graphicFrameMkLst>
        </pc:graphicFrameChg>
        <pc:graphicFrameChg chg="add del">
          <ac:chgData name="Raj, Razaq" userId="0ebd299a-6bdf-40d0-b211-3a0092e17bb2" providerId="ADAL" clId="{8426139F-9A36-439D-AF7F-41373337AD3C}" dt="2021-07-01T10:47:08.819" v="158" actId="26606"/>
          <ac:graphicFrameMkLst>
            <pc:docMk/>
            <pc:sldMk cId="3328791171" sldId="485"/>
            <ac:graphicFrameMk id="12" creationId="{2765FAC2-E3B3-4D3E-A227-362E34183C87}"/>
          </ac:graphicFrameMkLst>
        </pc:graphicFrameChg>
        <pc:graphicFrameChg chg="add del">
          <ac:chgData name="Raj, Razaq" userId="0ebd299a-6bdf-40d0-b211-3a0092e17bb2" providerId="ADAL" clId="{8426139F-9A36-439D-AF7F-41373337AD3C}" dt="2021-07-01T10:47:15.098" v="160" actId="26606"/>
          <ac:graphicFrameMkLst>
            <pc:docMk/>
            <pc:sldMk cId="3328791171" sldId="485"/>
            <ac:graphicFrameMk id="14" creationId="{EE177963-08C1-4A7A-A7C4-DE8EF4FB3C01}"/>
          </ac:graphicFrameMkLst>
        </pc:graphicFrameChg>
        <pc:graphicFrameChg chg="add del">
          <ac:chgData name="Raj, Razaq" userId="0ebd299a-6bdf-40d0-b211-3a0092e17bb2" providerId="ADAL" clId="{8426139F-9A36-439D-AF7F-41373337AD3C}" dt="2021-07-01T10:47:23.231" v="164" actId="26606"/>
          <ac:graphicFrameMkLst>
            <pc:docMk/>
            <pc:sldMk cId="3328791171" sldId="485"/>
            <ac:graphicFrameMk id="21" creationId="{EE177963-08C1-4A7A-A7C4-DE8EF4FB3C01}"/>
          </ac:graphicFrameMkLst>
        </pc:graphicFrameChg>
        <pc:graphicFrameChg chg="add mod">
          <ac:chgData name="Raj, Razaq" userId="0ebd299a-6bdf-40d0-b211-3a0092e17bb2" providerId="ADAL" clId="{8426139F-9A36-439D-AF7F-41373337AD3C}" dt="2021-07-01T10:48:22.969" v="181" actId="14100"/>
          <ac:graphicFrameMkLst>
            <pc:docMk/>
            <pc:sldMk cId="3328791171" sldId="485"/>
            <ac:graphicFrameMk id="23" creationId="{2765FAC2-E3B3-4D3E-A227-362E34183C87}"/>
          </ac:graphicFrameMkLst>
        </pc:graphicFrameChg>
      </pc:sldChg>
      <pc:sldChg chg="modSp mod modClrScheme chgLayout">
        <pc:chgData name="Raj, Razaq" userId="0ebd299a-6bdf-40d0-b211-3a0092e17bb2" providerId="ADAL" clId="{8426139F-9A36-439D-AF7F-41373337AD3C}" dt="2021-07-01T10:54:07.896" v="219" actId="26606"/>
        <pc:sldMkLst>
          <pc:docMk/>
          <pc:sldMk cId="3746936613" sldId="486"/>
        </pc:sldMkLst>
        <pc:spChg chg="mod">
          <ac:chgData name="Raj, Razaq" userId="0ebd299a-6bdf-40d0-b211-3a0092e17bb2" providerId="ADAL" clId="{8426139F-9A36-439D-AF7F-41373337AD3C}" dt="2021-07-01T10:54:07.896" v="219" actId="26606"/>
          <ac:spMkLst>
            <pc:docMk/>
            <pc:sldMk cId="3746936613" sldId="486"/>
            <ac:spMk id="4" creationId="{B9FC1D42-2619-4535-A149-6D8823978D41}"/>
          </ac:spMkLst>
        </pc:spChg>
        <pc:spChg chg="mod ord">
          <ac:chgData name="Raj, Razaq" userId="0ebd299a-6bdf-40d0-b211-3a0092e17bb2" providerId="ADAL" clId="{8426139F-9A36-439D-AF7F-41373337AD3C}" dt="2021-07-01T10:54:07.896" v="219" actId="26606"/>
          <ac:spMkLst>
            <pc:docMk/>
            <pc:sldMk cId="3746936613" sldId="486"/>
            <ac:spMk id="8" creationId="{3BCF4F29-832B-467C-9AB6-5A1911E80B91}"/>
          </ac:spMkLst>
        </pc:spChg>
      </pc:sldChg>
      <pc:sldChg chg="modSp mod">
        <pc:chgData name="Raj, Razaq" userId="0ebd299a-6bdf-40d0-b211-3a0092e17bb2" providerId="ADAL" clId="{8426139F-9A36-439D-AF7F-41373337AD3C}" dt="2021-07-01T11:28:13.405" v="451"/>
        <pc:sldMkLst>
          <pc:docMk/>
          <pc:sldMk cId="3489170639" sldId="489"/>
        </pc:sldMkLst>
        <pc:spChg chg="mod">
          <ac:chgData name="Raj, Razaq" userId="0ebd299a-6bdf-40d0-b211-3a0092e17bb2" providerId="ADAL" clId="{8426139F-9A36-439D-AF7F-41373337AD3C}" dt="2021-07-01T11:28:05.200" v="450"/>
          <ac:spMkLst>
            <pc:docMk/>
            <pc:sldMk cId="3489170639" sldId="489"/>
            <ac:spMk id="2" creationId="{C2556313-B7D0-47C8-8C22-210104B4D084}"/>
          </ac:spMkLst>
        </pc:spChg>
        <pc:spChg chg="mod">
          <ac:chgData name="Raj, Razaq" userId="0ebd299a-6bdf-40d0-b211-3a0092e17bb2" providerId="ADAL" clId="{8426139F-9A36-439D-AF7F-41373337AD3C}" dt="2021-07-01T11:28:13.405" v="451"/>
          <ac:spMkLst>
            <pc:docMk/>
            <pc:sldMk cId="3489170639" sldId="489"/>
            <ac:spMk id="3" creationId="{45F5E77E-7BB4-4D7A-9465-849ACE18772A}"/>
          </ac:spMkLst>
        </pc:spChg>
      </pc:sldChg>
      <pc:sldChg chg="modSp mod modClrScheme chgLayout">
        <pc:chgData name="Raj, Razaq" userId="0ebd299a-6bdf-40d0-b211-3a0092e17bb2" providerId="ADAL" clId="{8426139F-9A36-439D-AF7F-41373337AD3C}" dt="2021-07-01T10:21:50.724" v="22" actId="26606"/>
        <pc:sldMkLst>
          <pc:docMk/>
          <pc:sldMk cId="153456590" sldId="491"/>
        </pc:sldMkLst>
        <pc:spChg chg="mod">
          <ac:chgData name="Raj, Razaq" userId="0ebd299a-6bdf-40d0-b211-3a0092e17bb2" providerId="ADAL" clId="{8426139F-9A36-439D-AF7F-41373337AD3C}" dt="2021-07-01T10:21:50.724" v="22" actId="26606"/>
          <ac:spMkLst>
            <pc:docMk/>
            <pc:sldMk cId="153456590" sldId="491"/>
            <ac:spMk id="2" creationId="{455BE327-CC6E-4C8F-A05A-7D99B866A76D}"/>
          </ac:spMkLst>
        </pc:spChg>
        <pc:graphicFrameChg chg="mod modGraphic">
          <ac:chgData name="Raj, Razaq" userId="0ebd299a-6bdf-40d0-b211-3a0092e17bb2" providerId="ADAL" clId="{8426139F-9A36-439D-AF7F-41373337AD3C}" dt="2021-07-01T10:21:50.724" v="22" actId="26606"/>
          <ac:graphicFrameMkLst>
            <pc:docMk/>
            <pc:sldMk cId="153456590" sldId="491"/>
            <ac:graphicFrameMk id="8" creationId="{94D25CF6-CAE1-4193-BBEF-EC5DFF418EC5}"/>
          </ac:graphicFrameMkLst>
        </pc:graphicFrameChg>
      </pc:sldChg>
      <pc:sldChg chg="addSp delSp modSp mod modClrScheme chgLayout">
        <pc:chgData name="Raj, Razaq" userId="0ebd299a-6bdf-40d0-b211-3a0092e17bb2" providerId="ADAL" clId="{8426139F-9A36-439D-AF7F-41373337AD3C}" dt="2021-07-01T10:34:50.688" v="46"/>
        <pc:sldMkLst>
          <pc:docMk/>
          <pc:sldMk cId="3734282615" sldId="492"/>
        </pc:sldMkLst>
        <pc:spChg chg="mod">
          <ac:chgData name="Raj, Razaq" userId="0ebd299a-6bdf-40d0-b211-3a0092e17bb2" providerId="ADAL" clId="{8426139F-9A36-439D-AF7F-41373337AD3C}" dt="2021-07-01T10:34:45.206" v="45"/>
          <ac:spMkLst>
            <pc:docMk/>
            <pc:sldMk cId="3734282615" sldId="492"/>
            <ac:spMk id="2" creationId="{6451131B-A7E5-4A6D-B8AF-DDC6CDD22C55}"/>
          </ac:spMkLst>
        </pc:spChg>
        <pc:spChg chg="add del mod">
          <ac:chgData name="Raj, Razaq" userId="0ebd299a-6bdf-40d0-b211-3a0092e17bb2" providerId="ADAL" clId="{8426139F-9A36-439D-AF7F-41373337AD3C}" dt="2021-07-01T10:32:29.452" v="25" actId="478"/>
          <ac:spMkLst>
            <pc:docMk/>
            <pc:sldMk cId="3734282615" sldId="492"/>
            <ac:spMk id="4" creationId="{4271D5DB-C716-4587-8F2D-48BC48C38B9C}"/>
          </ac:spMkLst>
        </pc:spChg>
        <pc:spChg chg="add del mod">
          <ac:chgData name="Raj, Razaq" userId="0ebd299a-6bdf-40d0-b211-3a0092e17bb2" providerId="ADAL" clId="{8426139F-9A36-439D-AF7F-41373337AD3C}" dt="2021-07-01T10:32:42.280" v="28"/>
          <ac:spMkLst>
            <pc:docMk/>
            <pc:sldMk cId="3734282615" sldId="492"/>
            <ac:spMk id="6" creationId="{B5AFBA78-1CE7-465F-971B-1789C5224C14}"/>
          </ac:spMkLst>
        </pc:spChg>
        <pc:spChg chg="add mod">
          <ac:chgData name="Raj, Razaq" userId="0ebd299a-6bdf-40d0-b211-3a0092e17bb2" providerId="ADAL" clId="{8426139F-9A36-439D-AF7F-41373337AD3C}" dt="2021-07-01T10:34:50.688" v="46"/>
          <ac:spMkLst>
            <pc:docMk/>
            <pc:sldMk cId="3734282615" sldId="492"/>
            <ac:spMk id="8" creationId="{00EA607F-9672-43BB-ABEF-4336760B46B9}"/>
          </ac:spMkLst>
        </pc:spChg>
        <pc:graphicFrameChg chg="del mod modGraphic">
          <ac:chgData name="Raj, Razaq" userId="0ebd299a-6bdf-40d0-b211-3a0092e17bb2" providerId="ADAL" clId="{8426139F-9A36-439D-AF7F-41373337AD3C}" dt="2021-07-01T10:32:34.227" v="26" actId="478"/>
          <ac:graphicFrameMkLst>
            <pc:docMk/>
            <pc:sldMk cId="3734282615" sldId="492"/>
            <ac:graphicFrameMk id="13" creationId="{4262FDF5-3D67-4714-8BEE-0FA1E2CADD26}"/>
          </ac:graphicFrameMkLst>
        </pc:graphicFrameChg>
      </pc:sldChg>
      <pc:sldChg chg="addSp delSp modSp mod modClrScheme chgLayout">
        <pc:chgData name="Raj, Razaq" userId="0ebd299a-6bdf-40d0-b211-3a0092e17bb2" providerId="ADAL" clId="{8426139F-9A36-439D-AF7F-41373337AD3C}" dt="2021-07-01T10:37:31.294" v="73" actId="26606"/>
        <pc:sldMkLst>
          <pc:docMk/>
          <pc:sldMk cId="564306139" sldId="493"/>
        </pc:sldMkLst>
        <pc:spChg chg="add del mod">
          <ac:chgData name="Raj, Razaq" userId="0ebd299a-6bdf-40d0-b211-3a0092e17bb2" providerId="ADAL" clId="{8426139F-9A36-439D-AF7F-41373337AD3C}" dt="2021-07-01T10:36:54.158" v="56" actId="26606"/>
          <ac:spMkLst>
            <pc:docMk/>
            <pc:sldMk cId="564306139" sldId="493"/>
            <ac:spMk id="5" creationId="{961FFA97-1DDA-4E2D-A491-B829C7121EBA}"/>
          </ac:spMkLst>
        </pc:spChg>
        <pc:spChg chg="add del mod">
          <ac:chgData name="Raj, Razaq" userId="0ebd299a-6bdf-40d0-b211-3a0092e17bb2" providerId="ADAL" clId="{8426139F-9A36-439D-AF7F-41373337AD3C}" dt="2021-07-01T10:37:31.294" v="73" actId="26606"/>
          <ac:spMkLst>
            <pc:docMk/>
            <pc:sldMk cId="564306139" sldId="493"/>
            <ac:spMk id="6" creationId="{6261B400-2136-42CB-8B64-D29417B6B895}"/>
          </ac:spMkLst>
        </pc:spChg>
        <pc:spChg chg="mod">
          <ac:chgData name="Raj, Razaq" userId="0ebd299a-6bdf-40d0-b211-3a0092e17bb2" providerId="ADAL" clId="{8426139F-9A36-439D-AF7F-41373337AD3C}" dt="2021-07-01T10:37:31.294" v="73" actId="26606"/>
          <ac:spMkLst>
            <pc:docMk/>
            <pc:sldMk cId="564306139" sldId="493"/>
            <ac:spMk id="11" creationId="{9845E7EF-DF92-4E3E-8080-AD0377B06A35}"/>
          </ac:spMkLst>
        </pc:spChg>
        <pc:spChg chg="add del mod">
          <ac:chgData name="Raj, Razaq" userId="0ebd299a-6bdf-40d0-b211-3a0092e17bb2" providerId="ADAL" clId="{8426139F-9A36-439D-AF7F-41373337AD3C}" dt="2021-07-01T10:37:00.929" v="57"/>
          <ac:spMkLst>
            <pc:docMk/>
            <pc:sldMk cId="564306139" sldId="493"/>
            <ac:spMk id="16" creationId="{2A989CEC-EAC9-4D9B-A0B8-C410E4B39C5B}"/>
          </ac:spMkLst>
        </pc:spChg>
        <pc:graphicFrameChg chg="del mod">
          <ac:chgData name="Raj, Razaq" userId="0ebd299a-6bdf-40d0-b211-3a0092e17bb2" providerId="ADAL" clId="{8426139F-9A36-439D-AF7F-41373337AD3C}" dt="2021-07-01T10:36:47.333" v="54" actId="478"/>
          <ac:graphicFrameMkLst>
            <pc:docMk/>
            <pc:sldMk cId="564306139" sldId="493"/>
            <ac:graphicFrameMk id="13" creationId="{258721DC-D678-4742-BB6C-4B20818D8235}"/>
          </ac:graphicFrameMkLst>
        </pc:graphicFrameChg>
        <pc:graphicFrameChg chg="add del mod">
          <ac:chgData name="Raj, Razaq" userId="0ebd299a-6bdf-40d0-b211-3a0092e17bb2" providerId="ADAL" clId="{8426139F-9A36-439D-AF7F-41373337AD3C}" dt="2021-07-01T10:37:26.776" v="70" actId="26606"/>
          <ac:graphicFrameMkLst>
            <pc:docMk/>
            <pc:sldMk cId="564306139" sldId="493"/>
            <ac:graphicFrameMk id="14" creationId="{13016295-243D-4FFE-AC87-47993247E837}"/>
          </ac:graphicFrameMkLst>
        </pc:graphicFrameChg>
        <pc:graphicFrameChg chg="add del">
          <ac:chgData name="Raj, Razaq" userId="0ebd299a-6bdf-40d0-b211-3a0092e17bb2" providerId="ADAL" clId="{8426139F-9A36-439D-AF7F-41373337AD3C}" dt="2021-07-01T10:37:31.244" v="72" actId="26606"/>
          <ac:graphicFrameMkLst>
            <pc:docMk/>
            <pc:sldMk cId="564306139" sldId="493"/>
            <ac:graphicFrameMk id="18" creationId="{F4737CCE-BE07-46C2-901E-6FBC4090BBB4}"/>
          </ac:graphicFrameMkLst>
        </pc:graphicFrameChg>
        <pc:graphicFrameChg chg="add mod">
          <ac:chgData name="Raj, Razaq" userId="0ebd299a-6bdf-40d0-b211-3a0092e17bb2" providerId="ADAL" clId="{8426139F-9A36-439D-AF7F-41373337AD3C}" dt="2021-07-01T10:37:31.294" v="73" actId="26606"/>
          <ac:graphicFrameMkLst>
            <pc:docMk/>
            <pc:sldMk cId="564306139" sldId="493"/>
            <ac:graphicFrameMk id="20" creationId="{13016295-243D-4FFE-AC87-47993247E837}"/>
          </ac:graphicFrameMkLst>
        </pc:graphicFrameChg>
      </pc:sldChg>
      <pc:sldChg chg="addSp delSp modSp mod modTransition modClrScheme chgLayout">
        <pc:chgData name="Raj, Razaq" userId="0ebd299a-6bdf-40d0-b211-3a0092e17bb2" providerId="ADAL" clId="{8426139F-9A36-439D-AF7F-41373337AD3C}" dt="2021-07-01T10:52:04.029" v="200" actId="26606"/>
        <pc:sldMkLst>
          <pc:docMk/>
          <pc:sldMk cId="486545843" sldId="494"/>
        </pc:sldMkLst>
        <pc:spChg chg="mod">
          <ac:chgData name="Raj, Razaq" userId="0ebd299a-6bdf-40d0-b211-3a0092e17bb2" providerId="ADAL" clId="{8426139F-9A36-439D-AF7F-41373337AD3C}" dt="2021-07-01T10:52:04.029" v="200" actId="26606"/>
          <ac:spMkLst>
            <pc:docMk/>
            <pc:sldMk cId="486545843" sldId="494"/>
            <ac:spMk id="5" creationId="{84331E3B-3D7E-4859-8CA2-877A8834FAF3}"/>
          </ac:spMkLst>
        </pc:spChg>
        <pc:spChg chg="add del mod">
          <ac:chgData name="Raj, Razaq" userId="0ebd299a-6bdf-40d0-b211-3a0092e17bb2" providerId="ADAL" clId="{8426139F-9A36-439D-AF7F-41373337AD3C}" dt="2021-07-01T10:51:55.892" v="199" actId="478"/>
          <ac:spMkLst>
            <pc:docMk/>
            <pc:sldMk cId="486545843" sldId="494"/>
            <ac:spMk id="9" creationId="{40F07F8C-AE3D-418F-B46B-829CF49D0932}"/>
          </ac:spMkLst>
        </pc:spChg>
        <pc:graphicFrameChg chg="mod modGraphic">
          <ac:chgData name="Raj, Razaq" userId="0ebd299a-6bdf-40d0-b211-3a0092e17bb2" providerId="ADAL" clId="{8426139F-9A36-439D-AF7F-41373337AD3C}" dt="2021-07-01T10:52:04.029" v="200" actId="26606"/>
          <ac:graphicFrameMkLst>
            <pc:docMk/>
            <pc:sldMk cId="486545843" sldId="494"/>
            <ac:graphicFrameMk id="7" creationId="{6FE56C27-5CD0-456F-A6C9-B0E0562624C1}"/>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76519-B9F9-4E66-8360-48825EDDBDBB}" type="doc">
      <dgm:prSet loTypeId="urn:microsoft.com/office/officeart/2005/8/layout/vList2" loCatId="list" qsTypeId="urn:microsoft.com/office/officeart/2005/8/quickstyle/simple2" qsCatId="simple" csTypeId="urn:microsoft.com/office/officeart/2005/8/colors/accent3_2" csCatId="accent3" phldr="1"/>
      <dgm:spPr/>
      <dgm:t>
        <a:bodyPr/>
        <a:lstStyle/>
        <a:p>
          <a:endParaRPr lang="en-US"/>
        </a:p>
      </dgm:t>
    </dgm:pt>
    <dgm:pt modelId="{920EE6CE-F8E7-47CF-ADAA-A0F13794E701}">
      <dgm:prSet/>
      <dgm:spPr/>
      <dgm:t>
        <a:bodyPr/>
        <a:lstStyle/>
        <a:p>
          <a:r>
            <a:rPr lang="en-GB" dirty="0"/>
            <a:t>Evaluating event success helps decision makers to adopt right economic, environmental and cultural policies for future events.</a:t>
          </a:r>
        </a:p>
      </dgm:t>
    </dgm:pt>
    <dgm:pt modelId="{A3818AC6-B45A-4E64-A1F0-8FD526F36CEC}" type="parTrans" cxnId="{708D33B3-5594-4DAE-BAE0-8BCBC0985332}">
      <dgm:prSet/>
      <dgm:spPr/>
      <dgm:t>
        <a:bodyPr/>
        <a:lstStyle/>
        <a:p>
          <a:endParaRPr lang="en-GB"/>
        </a:p>
      </dgm:t>
    </dgm:pt>
    <dgm:pt modelId="{7527A6EE-7B04-489A-BBCA-7C7B7C6039D9}" type="sibTrans" cxnId="{708D33B3-5594-4DAE-BAE0-8BCBC0985332}">
      <dgm:prSet/>
      <dgm:spPr/>
      <dgm:t>
        <a:bodyPr/>
        <a:lstStyle/>
        <a:p>
          <a:endParaRPr lang="en-GB"/>
        </a:p>
      </dgm:t>
    </dgm:pt>
    <dgm:pt modelId="{38A9BBF6-50B7-4736-AA44-710D4A881964}">
      <dgm:prSet/>
      <dgm:spPr/>
      <dgm:t>
        <a:bodyPr/>
        <a:lstStyle/>
        <a:p>
          <a:r>
            <a:rPr lang="en-GB" dirty="0"/>
            <a:t>The evaluation of events and festivals seen as an essential step for organisers, local authorities, governments and key stakeholders to meet the global pressure brought by other competitors on marke. </a:t>
          </a:r>
        </a:p>
      </dgm:t>
    </dgm:pt>
    <dgm:pt modelId="{029A5FE9-36FD-46C8-843F-C41E3501476D}" type="parTrans" cxnId="{5C7C4458-E348-42B5-8D2A-A1C68BD78D9C}">
      <dgm:prSet/>
      <dgm:spPr/>
      <dgm:t>
        <a:bodyPr/>
        <a:lstStyle/>
        <a:p>
          <a:endParaRPr lang="en-GB"/>
        </a:p>
      </dgm:t>
    </dgm:pt>
    <dgm:pt modelId="{C4FF150D-F321-4A09-8382-057DC3FD0CF4}" type="sibTrans" cxnId="{5C7C4458-E348-42B5-8D2A-A1C68BD78D9C}">
      <dgm:prSet/>
      <dgm:spPr/>
      <dgm:t>
        <a:bodyPr/>
        <a:lstStyle/>
        <a:p>
          <a:endParaRPr lang="en-GB"/>
        </a:p>
      </dgm:t>
    </dgm:pt>
    <dgm:pt modelId="{5DEC47CC-8860-4060-B992-9D4DD57B0A1F}" type="pres">
      <dgm:prSet presAssocID="{27E76519-B9F9-4E66-8360-48825EDDBDBB}" presName="linear" presStyleCnt="0">
        <dgm:presLayoutVars>
          <dgm:animLvl val="lvl"/>
          <dgm:resizeHandles val="exact"/>
        </dgm:presLayoutVars>
      </dgm:prSet>
      <dgm:spPr/>
    </dgm:pt>
    <dgm:pt modelId="{D51EE3AD-6F1A-42E7-8D20-ECEC09A0251C}" type="pres">
      <dgm:prSet presAssocID="{38A9BBF6-50B7-4736-AA44-710D4A881964}" presName="parentText" presStyleLbl="node1" presStyleIdx="0" presStyleCnt="2">
        <dgm:presLayoutVars>
          <dgm:chMax val="0"/>
          <dgm:bulletEnabled val="1"/>
        </dgm:presLayoutVars>
      </dgm:prSet>
      <dgm:spPr/>
    </dgm:pt>
    <dgm:pt modelId="{F49C8803-A22D-48A8-9D43-160730C4B0D5}" type="pres">
      <dgm:prSet presAssocID="{C4FF150D-F321-4A09-8382-057DC3FD0CF4}" presName="spacer" presStyleCnt="0"/>
      <dgm:spPr/>
    </dgm:pt>
    <dgm:pt modelId="{808DDA0F-46AE-4F5B-AB8D-E4CDF6127F5E}" type="pres">
      <dgm:prSet presAssocID="{920EE6CE-F8E7-47CF-ADAA-A0F13794E701}" presName="parentText" presStyleLbl="node1" presStyleIdx="1" presStyleCnt="2">
        <dgm:presLayoutVars>
          <dgm:chMax val="0"/>
          <dgm:bulletEnabled val="1"/>
        </dgm:presLayoutVars>
      </dgm:prSet>
      <dgm:spPr/>
    </dgm:pt>
  </dgm:ptLst>
  <dgm:cxnLst>
    <dgm:cxn modelId="{CD225165-9AFC-4068-B54C-9BBEE5985AD8}" type="presOf" srcId="{27E76519-B9F9-4E66-8360-48825EDDBDBB}" destId="{5DEC47CC-8860-4060-B992-9D4DD57B0A1F}" srcOrd="0" destOrd="0" presId="urn:microsoft.com/office/officeart/2005/8/layout/vList2"/>
    <dgm:cxn modelId="{5C7C4458-E348-42B5-8D2A-A1C68BD78D9C}" srcId="{27E76519-B9F9-4E66-8360-48825EDDBDBB}" destId="{38A9BBF6-50B7-4736-AA44-710D4A881964}" srcOrd="0" destOrd="0" parTransId="{029A5FE9-36FD-46C8-843F-C41E3501476D}" sibTransId="{C4FF150D-F321-4A09-8382-057DC3FD0CF4}"/>
    <dgm:cxn modelId="{708D33B3-5594-4DAE-BAE0-8BCBC0985332}" srcId="{27E76519-B9F9-4E66-8360-48825EDDBDBB}" destId="{920EE6CE-F8E7-47CF-ADAA-A0F13794E701}" srcOrd="1" destOrd="0" parTransId="{A3818AC6-B45A-4E64-A1F0-8FD526F36CEC}" sibTransId="{7527A6EE-7B04-489A-BBCA-7C7B7C6039D9}"/>
    <dgm:cxn modelId="{AAE47ACF-6223-4340-A3BE-6EC6FC48FD70}" type="presOf" srcId="{38A9BBF6-50B7-4736-AA44-710D4A881964}" destId="{D51EE3AD-6F1A-42E7-8D20-ECEC09A0251C}" srcOrd="0" destOrd="0" presId="urn:microsoft.com/office/officeart/2005/8/layout/vList2"/>
    <dgm:cxn modelId="{882EE8E9-D81F-47A5-A80F-8765EC843897}" type="presOf" srcId="{920EE6CE-F8E7-47CF-ADAA-A0F13794E701}" destId="{808DDA0F-46AE-4F5B-AB8D-E4CDF6127F5E}" srcOrd="0" destOrd="0" presId="urn:microsoft.com/office/officeart/2005/8/layout/vList2"/>
    <dgm:cxn modelId="{930740F5-4122-487D-A712-803BB465DDFD}" type="presParOf" srcId="{5DEC47CC-8860-4060-B992-9D4DD57B0A1F}" destId="{D51EE3AD-6F1A-42E7-8D20-ECEC09A0251C}" srcOrd="0" destOrd="0" presId="urn:microsoft.com/office/officeart/2005/8/layout/vList2"/>
    <dgm:cxn modelId="{7BB5A162-BB1D-4A0B-A0EB-1D7FE2E1BB47}" type="presParOf" srcId="{5DEC47CC-8860-4060-B992-9D4DD57B0A1F}" destId="{F49C8803-A22D-48A8-9D43-160730C4B0D5}" srcOrd="1" destOrd="0" presId="urn:microsoft.com/office/officeart/2005/8/layout/vList2"/>
    <dgm:cxn modelId="{DD9AF117-299F-49B5-AAF1-ABF1680F14C4}" type="presParOf" srcId="{5DEC47CC-8860-4060-B992-9D4DD57B0A1F}" destId="{808DDA0F-46AE-4F5B-AB8D-E4CDF6127F5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A78DBA-D3C3-464E-B0F8-E520CE6431AF}" type="doc">
      <dgm:prSet loTypeId="urn:microsoft.com/office/officeart/2005/8/layout/vProcess5" loCatId="process" qsTypeId="urn:microsoft.com/office/officeart/2005/8/quickstyle/simple2" qsCatId="simple" csTypeId="urn:microsoft.com/office/officeart/2005/8/colors/accent2_2" csCatId="accent2"/>
      <dgm:spPr/>
      <dgm:t>
        <a:bodyPr/>
        <a:lstStyle/>
        <a:p>
          <a:endParaRPr lang="en-US"/>
        </a:p>
      </dgm:t>
    </dgm:pt>
    <dgm:pt modelId="{A53CD884-C6C8-4B3D-9625-51123D5FDC94}">
      <dgm:prSet/>
      <dgm:spPr/>
      <dgm:t>
        <a:bodyPr/>
        <a:lstStyle/>
        <a:p>
          <a:r>
            <a:rPr lang="en-GB"/>
            <a:t>Social improvement for Local Community </a:t>
          </a:r>
          <a:endParaRPr lang="en-US"/>
        </a:p>
      </dgm:t>
    </dgm:pt>
    <dgm:pt modelId="{DB3159AD-B9A9-4251-B263-024F1DDE1C9D}" type="parTrans" cxnId="{C4699E52-2D57-4CAA-9159-64FAB0C227A4}">
      <dgm:prSet/>
      <dgm:spPr/>
      <dgm:t>
        <a:bodyPr/>
        <a:lstStyle/>
        <a:p>
          <a:endParaRPr lang="en-US"/>
        </a:p>
      </dgm:t>
    </dgm:pt>
    <dgm:pt modelId="{D2666C86-CCE5-4404-8F5B-87F4E357D89F}" type="sibTrans" cxnId="{C4699E52-2D57-4CAA-9159-64FAB0C227A4}">
      <dgm:prSet/>
      <dgm:spPr/>
      <dgm:t>
        <a:bodyPr/>
        <a:lstStyle/>
        <a:p>
          <a:endParaRPr lang="en-US"/>
        </a:p>
      </dgm:t>
    </dgm:pt>
    <dgm:pt modelId="{DCDFA62D-0344-4C3B-9928-60E59361E0EC}">
      <dgm:prSet/>
      <dgm:spPr/>
      <dgm:t>
        <a:bodyPr/>
        <a:lstStyle/>
        <a:p>
          <a:r>
            <a:rPr lang="en-GB"/>
            <a:t>Infrastructure</a:t>
          </a:r>
          <a:endParaRPr lang="en-US"/>
        </a:p>
      </dgm:t>
    </dgm:pt>
    <dgm:pt modelId="{457974CF-3295-4EF4-96BB-48B069BB5C32}" type="parTrans" cxnId="{C1734BD5-16B7-49F8-9CE9-6563128A8DAE}">
      <dgm:prSet/>
      <dgm:spPr/>
      <dgm:t>
        <a:bodyPr/>
        <a:lstStyle/>
        <a:p>
          <a:endParaRPr lang="en-US"/>
        </a:p>
      </dgm:t>
    </dgm:pt>
    <dgm:pt modelId="{2B4D6117-EFF4-40FC-8C1B-3CECE73E6290}" type="sibTrans" cxnId="{C1734BD5-16B7-49F8-9CE9-6563128A8DAE}">
      <dgm:prSet/>
      <dgm:spPr/>
      <dgm:t>
        <a:bodyPr/>
        <a:lstStyle/>
        <a:p>
          <a:endParaRPr lang="en-US"/>
        </a:p>
      </dgm:t>
    </dgm:pt>
    <dgm:pt modelId="{5B7CA714-30D2-42EF-9AAF-4B2BD22F2329}">
      <dgm:prSet/>
      <dgm:spPr/>
      <dgm:t>
        <a:bodyPr/>
        <a:lstStyle/>
        <a:p>
          <a:r>
            <a:rPr lang="en-GB"/>
            <a:t>Increase in Tourism in Local Area</a:t>
          </a:r>
          <a:endParaRPr lang="en-US"/>
        </a:p>
      </dgm:t>
    </dgm:pt>
    <dgm:pt modelId="{4F09AF48-7601-4817-963F-BE046FF649A5}" type="parTrans" cxnId="{86F2F954-6760-468B-A806-7E63F005C762}">
      <dgm:prSet/>
      <dgm:spPr/>
      <dgm:t>
        <a:bodyPr/>
        <a:lstStyle/>
        <a:p>
          <a:endParaRPr lang="en-US"/>
        </a:p>
      </dgm:t>
    </dgm:pt>
    <dgm:pt modelId="{93BA79F1-9B97-4E77-B41B-D5D0D0108DDE}" type="sibTrans" cxnId="{86F2F954-6760-468B-A806-7E63F005C762}">
      <dgm:prSet/>
      <dgm:spPr/>
      <dgm:t>
        <a:bodyPr/>
        <a:lstStyle/>
        <a:p>
          <a:endParaRPr lang="en-US"/>
        </a:p>
      </dgm:t>
    </dgm:pt>
    <dgm:pt modelId="{4D446A71-08E8-4594-A3D8-A78BFFE709BB}">
      <dgm:prSet/>
      <dgm:spPr/>
      <dgm:t>
        <a:bodyPr/>
        <a:lstStyle/>
        <a:p>
          <a:r>
            <a:rPr lang="en-GB"/>
            <a:t>Increase Revenue for Local Businesses</a:t>
          </a:r>
          <a:endParaRPr lang="en-US"/>
        </a:p>
      </dgm:t>
    </dgm:pt>
    <dgm:pt modelId="{46F28275-2F74-453E-B733-A7BA9EF4A0E7}" type="parTrans" cxnId="{BD837B23-3CDE-4EB2-B91A-3B45D1D03608}">
      <dgm:prSet/>
      <dgm:spPr/>
      <dgm:t>
        <a:bodyPr/>
        <a:lstStyle/>
        <a:p>
          <a:endParaRPr lang="en-US"/>
        </a:p>
      </dgm:t>
    </dgm:pt>
    <dgm:pt modelId="{2E9A71F0-2E46-4900-8CB7-21BEC0DF5D72}" type="sibTrans" cxnId="{BD837B23-3CDE-4EB2-B91A-3B45D1D03608}">
      <dgm:prSet/>
      <dgm:spPr/>
      <dgm:t>
        <a:bodyPr/>
        <a:lstStyle/>
        <a:p>
          <a:endParaRPr lang="en-US"/>
        </a:p>
      </dgm:t>
    </dgm:pt>
    <dgm:pt modelId="{834F1EEA-1380-4C10-B339-B7D4ACF57ECD}">
      <dgm:prSet/>
      <dgm:spPr/>
      <dgm:t>
        <a:bodyPr/>
        <a:lstStyle/>
        <a:p>
          <a:r>
            <a:rPr lang="en-GB"/>
            <a:t>Increase in Employment </a:t>
          </a:r>
          <a:endParaRPr lang="en-US"/>
        </a:p>
      </dgm:t>
    </dgm:pt>
    <dgm:pt modelId="{A9AD5071-4691-49B0-843A-F51425202EB9}" type="parTrans" cxnId="{08136B74-F347-4CCD-8C4B-045AAC770BAA}">
      <dgm:prSet/>
      <dgm:spPr/>
      <dgm:t>
        <a:bodyPr/>
        <a:lstStyle/>
        <a:p>
          <a:endParaRPr lang="en-US"/>
        </a:p>
      </dgm:t>
    </dgm:pt>
    <dgm:pt modelId="{E85B7D86-8202-40E9-91F8-996AFEF31CFD}" type="sibTrans" cxnId="{08136B74-F347-4CCD-8C4B-045AAC770BAA}">
      <dgm:prSet/>
      <dgm:spPr/>
      <dgm:t>
        <a:bodyPr/>
        <a:lstStyle/>
        <a:p>
          <a:endParaRPr lang="en-US"/>
        </a:p>
      </dgm:t>
    </dgm:pt>
    <dgm:pt modelId="{8B5AAA19-811B-40FE-B381-8516088B31BA}" type="pres">
      <dgm:prSet presAssocID="{81A78DBA-D3C3-464E-B0F8-E520CE6431AF}" presName="outerComposite" presStyleCnt="0">
        <dgm:presLayoutVars>
          <dgm:chMax val="5"/>
          <dgm:dir/>
          <dgm:resizeHandles val="exact"/>
        </dgm:presLayoutVars>
      </dgm:prSet>
      <dgm:spPr/>
    </dgm:pt>
    <dgm:pt modelId="{BFFC0D00-F268-4A70-9731-79E957D5E4E1}" type="pres">
      <dgm:prSet presAssocID="{81A78DBA-D3C3-464E-B0F8-E520CE6431AF}" presName="dummyMaxCanvas" presStyleCnt="0">
        <dgm:presLayoutVars/>
      </dgm:prSet>
      <dgm:spPr/>
    </dgm:pt>
    <dgm:pt modelId="{F5D55E0A-0160-4EF8-AD23-90F6F6155F0C}" type="pres">
      <dgm:prSet presAssocID="{81A78DBA-D3C3-464E-B0F8-E520CE6431AF}" presName="FiveNodes_1" presStyleLbl="node1" presStyleIdx="0" presStyleCnt="5">
        <dgm:presLayoutVars>
          <dgm:bulletEnabled val="1"/>
        </dgm:presLayoutVars>
      </dgm:prSet>
      <dgm:spPr/>
    </dgm:pt>
    <dgm:pt modelId="{53134F8D-6FFB-42B1-BA5C-0F83C3EE9DE5}" type="pres">
      <dgm:prSet presAssocID="{81A78DBA-D3C3-464E-B0F8-E520CE6431AF}" presName="FiveNodes_2" presStyleLbl="node1" presStyleIdx="1" presStyleCnt="5">
        <dgm:presLayoutVars>
          <dgm:bulletEnabled val="1"/>
        </dgm:presLayoutVars>
      </dgm:prSet>
      <dgm:spPr/>
    </dgm:pt>
    <dgm:pt modelId="{6C24D535-625F-4B9F-B2DF-B926673ABA9F}" type="pres">
      <dgm:prSet presAssocID="{81A78DBA-D3C3-464E-B0F8-E520CE6431AF}" presName="FiveNodes_3" presStyleLbl="node1" presStyleIdx="2" presStyleCnt="5">
        <dgm:presLayoutVars>
          <dgm:bulletEnabled val="1"/>
        </dgm:presLayoutVars>
      </dgm:prSet>
      <dgm:spPr/>
    </dgm:pt>
    <dgm:pt modelId="{6F39E515-5528-49BA-810D-D77EEA78CB54}" type="pres">
      <dgm:prSet presAssocID="{81A78DBA-D3C3-464E-B0F8-E520CE6431AF}" presName="FiveNodes_4" presStyleLbl="node1" presStyleIdx="3" presStyleCnt="5">
        <dgm:presLayoutVars>
          <dgm:bulletEnabled val="1"/>
        </dgm:presLayoutVars>
      </dgm:prSet>
      <dgm:spPr/>
    </dgm:pt>
    <dgm:pt modelId="{C49859EF-6B0B-4C1B-83AB-4E91CCB829CE}" type="pres">
      <dgm:prSet presAssocID="{81A78DBA-D3C3-464E-B0F8-E520CE6431AF}" presName="FiveNodes_5" presStyleLbl="node1" presStyleIdx="4" presStyleCnt="5">
        <dgm:presLayoutVars>
          <dgm:bulletEnabled val="1"/>
        </dgm:presLayoutVars>
      </dgm:prSet>
      <dgm:spPr/>
    </dgm:pt>
    <dgm:pt modelId="{2B1C57E3-EFE5-4A92-87E6-2D6BA662565B}" type="pres">
      <dgm:prSet presAssocID="{81A78DBA-D3C3-464E-B0F8-E520CE6431AF}" presName="FiveConn_1-2" presStyleLbl="fgAccFollowNode1" presStyleIdx="0" presStyleCnt="4">
        <dgm:presLayoutVars>
          <dgm:bulletEnabled val="1"/>
        </dgm:presLayoutVars>
      </dgm:prSet>
      <dgm:spPr/>
    </dgm:pt>
    <dgm:pt modelId="{DCAD3CD0-5EBE-40CB-9D79-C2A7C74AC665}" type="pres">
      <dgm:prSet presAssocID="{81A78DBA-D3C3-464E-B0F8-E520CE6431AF}" presName="FiveConn_2-3" presStyleLbl="fgAccFollowNode1" presStyleIdx="1" presStyleCnt="4">
        <dgm:presLayoutVars>
          <dgm:bulletEnabled val="1"/>
        </dgm:presLayoutVars>
      </dgm:prSet>
      <dgm:spPr/>
    </dgm:pt>
    <dgm:pt modelId="{B0449BC5-4A6F-4A3C-B194-7D6CBC7CD009}" type="pres">
      <dgm:prSet presAssocID="{81A78DBA-D3C3-464E-B0F8-E520CE6431AF}" presName="FiveConn_3-4" presStyleLbl="fgAccFollowNode1" presStyleIdx="2" presStyleCnt="4">
        <dgm:presLayoutVars>
          <dgm:bulletEnabled val="1"/>
        </dgm:presLayoutVars>
      </dgm:prSet>
      <dgm:spPr/>
    </dgm:pt>
    <dgm:pt modelId="{A70704EC-575D-4CBC-B2F3-1AEA06C7EC81}" type="pres">
      <dgm:prSet presAssocID="{81A78DBA-D3C3-464E-B0F8-E520CE6431AF}" presName="FiveConn_4-5" presStyleLbl="fgAccFollowNode1" presStyleIdx="3" presStyleCnt="4">
        <dgm:presLayoutVars>
          <dgm:bulletEnabled val="1"/>
        </dgm:presLayoutVars>
      </dgm:prSet>
      <dgm:spPr/>
    </dgm:pt>
    <dgm:pt modelId="{EFDB5AB2-6758-4C2D-B10A-5689C80F58C1}" type="pres">
      <dgm:prSet presAssocID="{81A78DBA-D3C3-464E-B0F8-E520CE6431AF}" presName="FiveNodes_1_text" presStyleLbl="node1" presStyleIdx="4" presStyleCnt="5">
        <dgm:presLayoutVars>
          <dgm:bulletEnabled val="1"/>
        </dgm:presLayoutVars>
      </dgm:prSet>
      <dgm:spPr/>
    </dgm:pt>
    <dgm:pt modelId="{45EEF5B4-A9D4-4A12-B41D-74031FE33041}" type="pres">
      <dgm:prSet presAssocID="{81A78DBA-D3C3-464E-B0F8-E520CE6431AF}" presName="FiveNodes_2_text" presStyleLbl="node1" presStyleIdx="4" presStyleCnt="5">
        <dgm:presLayoutVars>
          <dgm:bulletEnabled val="1"/>
        </dgm:presLayoutVars>
      </dgm:prSet>
      <dgm:spPr/>
    </dgm:pt>
    <dgm:pt modelId="{64037172-A05F-44C6-9C40-1E50B58F0FD6}" type="pres">
      <dgm:prSet presAssocID="{81A78DBA-D3C3-464E-B0F8-E520CE6431AF}" presName="FiveNodes_3_text" presStyleLbl="node1" presStyleIdx="4" presStyleCnt="5">
        <dgm:presLayoutVars>
          <dgm:bulletEnabled val="1"/>
        </dgm:presLayoutVars>
      </dgm:prSet>
      <dgm:spPr/>
    </dgm:pt>
    <dgm:pt modelId="{573B35DA-D623-488B-A959-4282D8D2CCBA}" type="pres">
      <dgm:prSet presAssocID="{81A78DBA-D3C3-464E-B0F8-E520CE6431AF}" presName="FiveNodes_4_text" presStyleLbl="node1" presStyleIdx="4" presStyleCnt="5">
        <dgm:presLayoutVars>
          <dgm:bulletEnabled val="1"/>
        </dgm:presLayoutVars>
      </dgm:prSet>
      <dgm:spPr/>
    </dgm:pt>
    <dgm:pt modelId="{D1C039F9-5F62-483F-8CD7-1FC861D72B1C}" type="pres">
      <dgm:prSet presAssocID="{81A78DBA-D3C3-464E-B0F8-E520CE6431AF}" presName="FiveNodes_5_text" presStyleLbl="node1" presStyleIdx="4" presStyleCnt="5">
        <dgm:presLayoutVars>
          <dgm:bulletEnabled val="1"/>
        </dgm:presLayoutVars>
      </dgm:prSet>
      <dgm:spPr/>
    </dgm:pt>
  </dgm:ptLst>
  <dgm:cxnLst>
    <dgm:cxn modelId="{C3669D08-D150-46E2-B9A3-D4162219A378}" type="presOf" srcId="{834F1EEA-1380-4C10-B339-B7D4ACF57ECD}" destId="{D1C039F9-5F62-483F-8CD7-1FC861D72B1C}" srcOrd="1" destOrd="0" presId="urn:microsoft.com/office/officeart/2005/8/layout/vProcess5"/>
    <dgm:cxn modelId="{34383A22-DE32-4781-AE4E-762C9B2766C3}" type="presOf" srcId="{4D446A71-08E8-4594-A3D8-A78BFFE709BB}" destId="{6F39E515-5528-49BA-810D-D77EEA78CB54}" srcOrd="0" destOrd="0" presId="urn:microsoft.com/office/officeart/2005/8/layout/vProcess5"/>
    <dgm:cxn modelId="{BD837B23-3CDE-4EB2-B91A-3B45D1D03608}" srcId="{81A78DBA-D3C3-464E-B0F8-E520CE6431AF}" destId="{4D446A71-08E8-4594-A3D8-A78BFFE709BB}" srcOrd="3" destOrd="0" parTransId="{46F28275-2F74-453E-B733-A7BA9EF4A0E7}" sibTransId="{2E9A71F0-2E46-4900-8CB7-21BEC0DF5D72}"/>
    <dgm:cxn modelId="{2ABF5B45-D77D-4A22-A77F-852A2412552D}" type="presOf" srcId="{5B7CA714-30D2-42EF-9AAF-4B2BD22F2329}" destId="{64037172-A05F-44C6-9C40-1E50B58F0FD6}" srcOrd="1" destOrd="0" presId="urn:microsoft.com/office/officeart/2005/8/layout/vProcess5"/>
    <dgm:cxn modelId="{6F4D356F-91B8-4454-A7D6-A898B7977D0C}" type="presOf" srcId="{93BA79F1-9B97-4E77-B41B-D5D0D0108DDE}" destId="{B0449BC5-4A6F-4A3C-B194-7D6CBC7CD009}" srcOrd="0" destOrd="0" presId="urn:microsoft.com/office/officeart/2005/8/layout/vProcess5"/>
    <dgm:cxn modelId="{3C1B6671-C456-406F-8A63-65EB3E05CEC9}" type="presOf" srcId="{DCDFA62D-0344-4C3B-9928-60E59361E0EC}" destId="{45EEF5B4-A9D4-4A12-B41D-74031FE33041}" srcOrd="1" destOrd="0" presId="urn:microsoft.com/office/officeart/2005/8/layout/vProcess5"/>
    <dgm:cxn modelId="{C4699E52-2D57-4CAA-9159-64FAB0C227A4}" srcId="{81A78DBA-D3C3-464E-B0F8-E520CE6431AF}" destId="{A53CD884-C6C8-4B3D-9625-51123D5FDC94}" srcOrd="0" destOrd="0" parTransId="{DB3159AD-B9A9-4251-B263-024F1DDE1C9D}" sibTransId="{D2666C86-CCE5-4404-8F5B-87F4E357D89F}"/>
    <dgm:cxn modelId="{08136B74-F347-4CCD-8C4B-045AAC770BAA}" srcId="{81A78DBA-D3C3-464E-B0F8-E520CE6431AF}" destId="{834F1EEA-1380-4C10-B339-B7D4ACF57ECD}" srcOrd="4" destOrd="0" parTransId="{A9AD5071-4691-49B0-843A-F51425202EB9}" sibTransId="{E85B7D86-8202-40E9-91F8-996AFEF31CFD}"/>
    <dgm:cxn modelId="{86F2F954-6760-468B-A806-7E63F005C762}" srcId="{81A78DBA-D3C3-464E-B0F8-E520CE6431AF}" destId="{5B7CA714-30D2-42EF-9AAF-4B2BD22F2329}" srcOrd="2" destOrd="0" parTransId="{4F09AF48-7601-4817-963F-BE046FF649A5}" sibTransId="{93BA79F1-9B97-4E77-B41B-D5D0D0108DDE}"/>
    <dgm:cxn modelId="{C8548475-ADD7-4B5A-B4FE-3D3EE054A354}" type="presOf" srcId="{2B4D6117-EFF4-40FC-8C1B-3CECE73E6290}" destId="{DCAD3CD0-5EBE-40CB-9D79-C2A7C74AC665}" srcOrd="0" destOrd="0" presId="urn:microsoft.com/office/officeart/2005/8/layout/vProcess5"/>
    <dgm:cxn modelId="{89553C77-5E4D-4821-B548-19192F5B5C79}" type="presOf" srcId="{A53CD884-C6C8-4B3D-9625-51123D5FDC94}" destId="{EFDB5AB2-6758-4C2D-B10A-5689C80F58C1}" srcOrd="1" destOrd="0" presId="urn:microsoft.com/office/officeart/2005/8/layout/vProcess5"/>
    <dgm:cxn modelId="{96376857-7430-45BE-AC2F-CEE17209E56D}" type="presOf" srcId="{834F1EEA-1380-4C10-B339-B7D4ACF57ECD}" destId="{C49859EF-6B0B-4C1B-83AB-4E91CCB829CE}" srcOrd="0" destOrd="0" presId="urn:microsoft.com/office/officeart/2005/8/layout/vProcess5"/>
    <dgm:cxn modelId="{38AECE79-92DE-46EA-BDA4-91FC19E25F05}" type="presOf" srcId="{DCDFA62D-0344-4C3B-9928-60E59361E0EC}" destId="{53134F8D-6FFB-42B1-BA5C-0F83C3EE9DE5}" srcOrd="0" destOrd="0" presId="urn:microsoft.com/office/officeart/2005/8/layout/vProcess5"/>
    <dgm:cxn modelId="{3080FB80-8A1F-46E1-B0A1-CB724CE945B3}" type="presOf" srcId="{D2666C86-CCE5-4404-8F5B-87F4E357D89F}" destId="{2B1C57E3-EFE5-4A92-87E6-2D6BA662565B}" srcOrd="0" destOrd="0" presId="urn:microsoft.com/office/officeart/2005/8/layout/vProcess5"/>
    <dgm:cxn modelId="{0AF6969D-9AB2-4728-ACF3-A5CE87BF051E}" type="presOf" srcId="{5B7CA714-30D2-42EF-9AAF-4B2BD22F2329}" destId="{6C24D535-625F-4B9F-B2DF-B926673ABA9F}" srcOrd="0" destOrd="0" presId="urn:microsoft.com/office/officeart/2005/8/layout/vProcess5"/>
    <dgm:cxn modelId="{42A3DBA0-E7DB-408B-824A-BEE108C175B8}" type="presOf" srcId="{81A78DBA-D3C3-464E-B0F8-E520CE6431AF}" destId="{8B5AAA19-811B-40FE-B381-8516088B31BA}" srcOrd="0" destOrd="0" presId="urn:microsoft.com/office/officeart/2005/8/layout/vProcess5"/>
    <dgm:cxn modelId="{5B5768B0-CB5F-405F-ADB6-47CBF1F36184}" type="presOf" srcId="{4D446A71-08E8-4594-A3D8-A78BFFE709BB}" destId="{573B35DA-D623-488B-A959-4282D8D2CCBA}" srcOrd="1" destOrd="0" presId="urn:microsoft.com/office/officeart/2005/8/layout/vProcess5"/>
    <dgm:cxn modelId="{8BDB25BC-6F7C-4D78-AA36-5727B52325ED}" type="presOf" srcId="{A53CD884-C6C8-4B3D-9625-51123D5FDC94}" destId="{F5D55E0A-0160-4EF8-AD23-90F6F6155F0C}" srcOrd="0" destOrd="0" presId="urn:microsoft.com/office/officeart/2005/8/layout/vProcess5"/>
    <dgm:cxn modelId="{C1734BD5-16B7-49F8-9CE9-6563128A8DAE}" srcId="{81A78DBA-D3C3-464E-B0F8-E520CE6431AF}" destId="{DCDFA62D-0344-4C3B-9928-60E59361E0EC}" srcOrd="1" destOrd="0" parTransId="{457974CF-3295-4EF4-96BB-48B069BB5C32}" sibTransId="{2B4D6117-EFF4-40FC-8C1B-3CECE73E6290}"/>
    <dgm:cxn modelId="{C8870FFC-6C25-4E4E-91CC-10DF1613F0DA}" type="presOf" srcId="{2E9A71F0-2E46-4900-8CB7-21BEC0DF5D72}" destId="{A70704EC-575D-4CBC-B2F3-1AEA06C7EC81}" srcOrd="0" destOrd="0" presId="urn:microsoft.com/office/officeart/2005/8/layout/vProcess5"/>
    <dgm:cxn modelId="{DEC39513-F023-4D55-98A9-A25A1139132C}" type="presParOf" srcId="{8B5AAA19-811B-40FE-B381-8516088B31BA}" destId="{BFFC0D00-F268-4A70-9731-79E957D5E4E1}" srcOrd="0" destOrd="0" presId="urn:microsoft.com/office/officeart/2005/8/layout/vProcess5"/>
    <dgm:cxn modelId="{52D38D47-48BA-4DB6-99DB-08899D0FB60C}" type="presParOf" srcId="{8B5AAA19-811B-40FE-B381-8516088B31BA}" destId="{F5D55E0A-0160-4EF8-AD23-90F6F6155F0C}" srcOrd="1" destOrd="0" presId="urn:microsoft.com/office/officeart/2005/8/layout/vProcess5"/>
    <dgm:cxn modelId="{24998408-AD72-4322-A4C0-57E4AF33FB96}" type="presParOf" srcId="{8B5AAA19-811B-40FE-B381-8516088B31BA}" destId="{53134F8D-6FFB-42B1-BA5C-0F83C3EE9DE5}" srcOrd="2" destOrd="0" presId="urn:microsoft.com/office/officeart/2005/8/layout/vProcess5"/>
    <dgm:cxn modelId="{2F109C0B-4094-46A1-8553-6129B60AFE7A}" type="presParOf" srcId="{8B5AAA19-811B-40FE-B381-8516088B31BA}" destId="{6C24D535-625F-4B9F-B2DF-B926673ABA9F}" srcOrd="3" destOrd="0" presId="urn:microsoft.com/office/officeart/2005/8/layout/vProcess5"/>
    <dgm:cxn modelId="{6A84CA0E-E68F-45CF-B95F-8AD7E0F4AD92}" type="presParOf" srcId="{8B5AAA19-811B-40FE-B381-8516088B31BA}" destId="{6F39E515-5528-49BA-810D-D77EEA78CB54}" srcOrd="4" destOrd="0" presId="urn:microsoft.com/office/officeart/2005/8/layout/vProcess5"/>
    <dgm:cxn modelId="{6BEC2CC5-9D35-4830-A901-9318D104BECE}" type="presParOf" srcId="{8B5AAA19-811B-40FE-B381-8516088B31BA}" destId="{C49859EF-6B0B-4C1B-83AB-4E91CCB829CE}" srcOrd="5" destOrd="0" presId="urn:microsoft.com/office/officeart/2005/8/layout/vProcess5"/>
    <dgm:cxn modelId="{B1EE5444-D53F-460E-AED7-C1BEDDA976AA}" type="presParOf" srcId="{8B5AAA19-811B-40FE-B381-8516088B31BA}" destId="{2B1C57E3-EFE5-4A92-87E6-2D6BA662565B}" srcOrd="6" destOrd="0" presId="urn:microsoft.com/office/officeart/2005/8/layout/vProcess5"/>
    <dgm:cxn modelId="{BD8046E5-9F83-481F-BAB4-F99793844CBF}" type="presParOf" srcId="{8B5AAA19-811B-40FE-B381-8516088B31BA}" destId="{DCAD3CD0-5EBE-40CB-9D79-C2A7C74AC665}" srcOrd="7" destOrd="0" presId="urn:microsoft.com/office/officeart/2005/8/layout/vProcess5"/>
    <dgm:cxn modelId="{56C08022-B41D-45E1-8A37-A3A623DC19D4}" type="presParOf" srcId="{8B5AAA19-811B-40FE-B381-8516088B31BA}" destId="{B0449BC5-4A6F-4A3C-B194-7D6CBC7CD009}" srcOrd="8" destOrd="0" presId="urn:microsoft.com/office/officeart/2005/8/layout/vProcess5"/>
    <dgm:cxn modelId="{2EF4AB7A-DB3E-4A74-A52D-645D035D4BBB}" type="presParOf" srcId="{8B5AAA19-811B-40FE-B381-8516088B31BA}" destId="{A70704EC-575D-4CBC-B2F3-1AEA06C7EC81}" srcOrd="9" destOrd="0" presId="urn:microsoft.com/office/officeart/2005/8/layout/vProcess5"/>
    <dgm:cxn modelId="{C8DCF39E-1CB2-4C31-BF1B-1F534F57C94C}" type="presParOf" srcId="{8B5AAA19-811B-40FE-B381-8516088B31BA}" destId="{EFDB5AB2-6758-4C2D-B10A-5689C80F58C1}" srcOrd="10" destOrd="0" presId="urn:microsoft.com/office/officeart/2005/8/layout/vProcess5"/>
    <dgm:cxn modelId="{0FC3F86C-5A23-4F92-ADB4-E48189D6FCAA}" type="presParOf" srcId="{8B5AAA19-811B-40FE-B381-8516088B31BA}" destId="{45EEF5B4-A9D4-4A12-B41D-74031FE33041}" srcOrd="11" destOrd="0" presId="urn:microsoft.com/office/officeart/2005/8/layout/vProcess5"/>
    <dgm:cxn modelId="{C2D5199C-E831-4700-BAD9-044A8D6A6BCD}" type="presParOf" srcId="{8B5AAA19-811B-40FE-B381-8516088B31BA}" destId="{64037172-A05F-44C6-9C40-1E50B58F0FD6}" srcOrd="12" destOrd="0" presId="urn:microsoft.com/office/officeart/2005/8/layout/vProcess5"/>
    <dgm:cxn modelId="{1D1E6237-DD25-4E20-9AF8-F3E8654526E1}" type="presParOf" srcId="{8B5AAA19-811B-40FE-B381-8516088B31BA}" destId="{573B35DA-D623-488B-A959-4282D8D2CCBA}" srcOrd="13" destOrd="0" presId="urn:microsoft.com/office/officeart/2005/8/layout/vProcess5"/>
    <dgm:cxn modelId="{B70FA55A-F95E-4AF4-AA5C-78BC7E51F95D}" type="presParOf" srcId="{8B5AAA19-811B-40FE-B381-8516088B31BA}" destId="{D1C039F9-5F62-483F-8CD7-1FC861D72B1C}"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9F039D-49C7-4AC4-85A9-657F24CBE2AF}" type="doc">
      <dgm:prSet loTypeId="urn:microsoft.com/office/officeart/2005/8/layout/default" loCatId="list" qsTypeId="urn:microsoft.com/office/officeart/2005/8/quickstyle/simple2" qsCatId="simple" csTypeId="urn:microsoft.com/office/officeart/2005/8/colors/accent2_2" csCatId="accent2" phldr="1"/>
      <dgm:spPr/>
      <dgm:t>
        <a:bodyPr/>
        <a:lstStyle/>
        <a:p>
          <a:endParaRPr lang="en-US"/>
        </a:p>
      </dgm:t>
    </dgm:pt>
    <dgm:pt modelId="{8D8CE6EE-3BEF-4B64-974F-2C0565A8B5B7}">
      <dgm:prSet/>
      <dgm:spPr/>
      <dgm:t>
        <a:bodyPr/>
        <a:lstStyle/>
        <a:p>
          <a:r>
            <a:rPr lang="en-GB"/>
            <a:t>Festival generates 72 million euros per year approximately </a:t>
          </a:r>
          <a:endParaRPr lang="en-US"/>
        </a:p>
      </dgm:t>
    </dgm:pt>
    <dgm:pt modelId="{912D563D-F4A6-4B20-BD57-D6421ABDC5E5}" type="parTrans" cxnId="{A0880138-88C6-4E26-970D-BFFA3DD2EC3E}">
      <dgm:prSet/>
      <dgm:spPr/>
      <dgm:t>
        <a:bodyPr/>
        <a:lstStyle/>
        <a:p>
          <a:endParaRPr lang="en-US"/>
        </a:p>
      </dgm:t>
    </dgm:pt>
    <dgm:pt modelId="{DEA1FF3D-5D6E-4D5F-B8CA-82EB42ED4F39}" type="sibTrans" cxnId="{A0880138-88C6-4E26-970D-BFFA3DD2EC3E}">
      <dgm:prSet/>
      <dgm:spPr/>
      <dgm:t>
        <a:bodyPr/>
        <a:lstStyle/>
        <a:p>
          <a:endParaRPr lang="en-US"/>
        </a:p>
      </dgm:t>
    </dgm:pt>
    <dgm:pt modelId="{CA9F19E5-83AF-41AC-BA97-0F7D69ED7C34}">
      <dgm:prSet/>
      <dgm:spPr/>
      <dgm:t>
        <a:bodyPr/>
        <a:lstStyle/>
        <a:p>
          <a:r>
            <a:rPr lang="en-GB"/>
            <a:t>85,000 visitors per year</a:t>
          </a:r>
          <a:endParaRPr lang="en-US"/>
        </a:p>
      </dgm:t>
    </dgm:pt>
    <dgm:pt modelId="{5D55C6B5-78CB-4728-B6D2-F0DD4D1CE3AF}" type="parTrans" cxnId="{E7566BCC-548D-4C8F-BCDA-345D83C68594}">
      <dgm:prSet/>
      <dgm:spPr/>
      <dgm:t>
        <a:bodyPr/>
        <a:lstStyle/>
        <a:p>
          <a:endParaRPr lang="en-US"/>
        </a:p>
      </dgm:t>
    </dgm:pt>
    <dgm:pt modelId="{074E93F2-C03D-4224-99F6-36921FC5CED3}" type="sibTrans" cxnId="{E7566BCC-548D-4C8F-BCDA-345D83C68594}">
      <dgm:prSet/>
      <dgm:spPr/>
      <dgm:t>
        <a:bodyPr/>
        <a:lstStyle/>
        <a:p>
          <a:endParaRPr lang="en-US"/>
        </a:p>
      </dgm:t>
    </dgm:pt>
    <dgm:pt modelId="{D1F4B20D-D0D9-4EC4-B3F9-69698472501C}">
      <dgm:prSet/>
      <dgm:spPr/>
      <dgm:t>
        <a:bodyPr/>
        <a:lstStyle/>
        <a:p>
          <a:r>
            <a:rPr lang="en-GB" dirty="0"/>
            <a:t>476,000 commercial nights were spent in the local area</a:t>
          </a:r>
          <a:endParaRPr lang="en-US" dirty="0"/>
        </a:p>
      </dgm:t>
    </dgm:pt>
    <dgm:pt modelId="{8255A26B-7559-4208-B504-039A2247D709}" type="parTrans" cxnId="{A4527F93-6FDC-4BEA-B75B-6DA76C4B1031}">
      <dgm:prSet/>
      <dgm:spPr/>
      <dgm:t>
        <a:bodyPr/>
        <a:lstStyle/>
        <a:p>
          <a:endParaRPr lang="en-US"/>
        </a:p>
      </dgm:t>
    </dgm:pt>
    <dgm:pt modelId="{AA4BBAED-B22D-422E-A308-E3335F894628}" type="sibTrans" cxnId="{A4527F93-6FDC-4BEA-B75B-6DA76C4B1031}">
      <dgm:prSet/>
      <dgm:spPr/>
      <dgm:t>
        <a:bodyPr/>
        <a:lstStyle/>
        <a:p>
          <a:endParaRPr lang="en-US"/>
        </a:p>
      </dgm:t>
    </dgm:pt>
    <dgm:pt modelId="{0FB3F696-EFD6-4ADE-A31B-723CDD2E85F7}">
      <dgm:prSet/>
      <dgm:spPr/>
      <dgm:t>
        <a:bodyPr/>
        <a:lstStyle/>
        <a:p>
          <a:r>
            <a:rPr lang="en-GB"/>
            <a:t>675,000 meals were consumed by these visitors</a:t>
          </a:r>
          <a:endParaRPr lang="en-US"/>
        </a:p>
      </dgm:t>
    </dgm:pt>
    <dgm:pt modelId="{25814664-3C3A-4CBD-8434-B796CA6F7D31}" type="parTrans" cxnId="{A2B5BDEA-8000-494C-B5E2-61F5A52EE5F0}">
      <dgm:prSet/>
      <dgm:spPr/>
      <dgm:t>
        <a:bodyPr/>
        <a:lstStyle/>
        <a:p>
          <a:endParaRPr lang="en-US"/>
        </a:p>
      </dgm:t>
    </dgm:pt>
    <dgm:pt modelId="{B2DD3318-F837-46A8-A789-877C408F4276}" type="sibTrans" cxnId="{A2B5BDEA-8000-494C-B5E2-61F5A52EE5F0}">
      <dgm:prSet/>
      <dgm:spPr/>
      <dgm:t>
        <a:bodyPr/>
        <a:lstStyle/>
        <a:p>
          <a:endParaRPr lang="en-US"/>
        </a:p>
      </dgm:t>
    </dgm:pt>
    <dgm:pt modelId="{09F597C8-06BE-4F5F-A2AB-88B503D59684}">
      <dgm:prSet/>
      <dgm:spPr/>
      <dgm:t>
        <a:bodyPr/>
        <a:lstStyle/>
        <a:p>
          <a:r>
            <a:rPr lang="en-GB"/>
            <a:t>2,000 jobs are being created </a:t>
          </a:r>
          <a:endParaRPr lang="en-US"/>
        </a:p>
      </dgm:t>
    </dgm:pt>
    <dgm:pt modelId="{F1C82831-29AD-4E18-8828-A5193476EB96}" type="parTrans" cxnId="{6FB2FD8F-DD1B-4E4B-8F8E-C710D49E04D5}">
      <dgm:prSet/>
      <dgm:spPr/>
      <dgm:t>
        <a:bodyPr/>
        <a:lstStyle/>
        <a:p>
          <a:endParaRPr lang="en-US"/>
        </a:p>
      </dgm:t>
    </dgm:pt>
    <dgm:pt modelId="{4D283F94-46D9-45CD-B15D-8D051490D51C}" type="sibTrans" cxnId="{6FB2FD8F-DD1B-4E4B-8F8E-C710D49E04D5}">
      <dgm:prSet/>
      <dgm:spPr/>
      <dgm:t>
        <a:bodyPr/>
        <a:lstStyle/>
        <a:p>
          <a:endParaRPr lang="en-US"/>
        </a:p>
      </dgm:t>
    </dgm:pt>
    <dgm:pt modelId="{03046C24-2B4B-4A63-8992-4A5479A20B9B}" type="pres">
      <dgm:prSet presAssocID="{E49F039D-49C7-4AC4-85A9-657F24CBE2AF}" presName="diagram" presStyleCnt="0">
        <dgm:presLayoutVars>
          <dgm:dir/>
          <dgm:resizeHandles val="exact"/>
        </dgm:presLayoutVars>
      </dgm:prSet>
      <dgm:spPr/>
    </dgm:pt>
    <dgm:pt modelId="{56F1552E-6E51-4138-A065-902808DC519C}" type="pres">
      <dgm:prSet presAssocID="{8D8CE6EE-3BEF-4B64-974F-2C0565A8B5B7}" presName="node" presStyleLbl="node1" presStyleIdx="0" presStyleCnt="5">
        <dgm:presLayoutVars>
          <dgm:bulletEnabled val="1"/>
        </dgm:presLayoutVars>
      </dgm:prSet>
      <dgm:spPr/>
    </dgm:pt>
    <dgm:pt modelId="{65CA03AA-4B13-4715-A9E1-446C253DC49D}" type="pres">
      <dgm:prSet presAssocID="{DEA1FF3D-5D6E-4D5F-B8CA-82EB42ED4F39}" presName="sibTrans" presStyleCnt="0"/>
      <dgm:spPr/>
    </dgm:pt>
    <dgm:pt modelId="{311279F8-583A-4805-9480-ED4F22580DD7}" type="pres">
      <dgm:prSet presAssocID="{CA9F19E5-83AF-41AC-BA97-0F7D69ED7C34}" presName="node" presStyleLbl="node1" presStyleIdx="1" presStyleCnt="5">
        <dgm:presLayoutVars>
          <dgm:bulletEnabled val="1"/>
        </dgm:presLayoutVars>
      </dgm:prSet>
      <dgm:spPr/>
    </dgm:pt>
    <dgm:pt modelId="{47852392-4988-4D34-AC32-49092EF1839B}" type="pres">
      <dgm:prSet presAssocID="{074E93F2-C03D-4224-99F6-36921FC5CED3}" presName="sibTrans" presStyleCnt="0"/>
      <dgm:spPr/>
    </dgm:pt>
    <dgm:pt modelId="{30F200C5-4295-42B5-ACCB-EBA32B7D80AF}" type="pres">
      <dgm:prSet presAssocID="{D1F4B20D-D0D9-4EC4-B3F9-69698472501C}" presName="node" presStyleLbl="node1" presStyleIdx="2" presStyleCnt="5">
        <dgm:presLayoutVars>
          <dgm:bulletEnabled val="1"/>
        </dgm:presLayoutVars>
      </dgm:prSet>
      <dgm:spPr/>
    </dgm:pt>
    <dgm:pt modelId="{9F700D40-4C21-42C9-895F-B61A5434169D}" type="pres">
      <dgm:prSet presAssocID="{AA4BBAED-B22D-422E-A308-E3335F894628}" presName="sibTrans" presStyleCnt="0"/>
      <dgm:spPr/>
    </dgm:pt>
    <dgm:pt modelId="{B529AD65-E156-4B85-807D-95092194DEA7}" type="pres">
      <dgm:prSet presAssocID="{0FB3F696-EFD6-4ADE-A31B-723CDD2E85F7}" presName="node" presStyleLbl="node1" presStyleIdx="3" presStyleCnt="5">
        <dgm:presLayoutVars>
          <dgm:bulletEnabled val="1"/>
        </dgm:presLayoutVars>
      </dgm:prSet>
      <dgm:spPr/>
    </dgm:pt>
    <dgm:pt modelId="{31C0E9CA-45DC-47E9-A146-307F00310918}" type="pres">
      <dgm:prSet presAssocID="{B2DD3318-F837-46A8-A789-877C408F4276}" presName="sibTrans" presStyleCnt="0"/>
      <dgm:spPr/>
    </dgm:pt>
    <dgm:pt modelId="{C0819233-4A66-405C-8B26-FBA66B3F6A17}" type="pres">
      <dgm:prSet presAssocID="{09F597C8-06BE-4F5F-A2AB-88B503D59684}" presName="node" presStyleLbl="node1" presStyleIdx="4" presStyleCnt="5">
        <dgm:presLayoutVars>
          <dgm:bulletEnabled val="1"/>
        </dgm:presLayoutVars>
      </dgm:prSet>
      <dgm:spPr/>
    </dgm:pt>
  </dgm:ptLst>
  <dgm:cxnLst>
    <dgm:cxn modelId="{A0880138-88C6-4E26-970D-BFFA3DD2EC3E}" srcId="{E49F039D-49C7-4AC4-85A9-657F24CBE2AF}" destId="{8D8CE6EE-3BEF-4B64-974F-2C0565A8B5B7}" srcOrd="0" destOrd="0" parTransId="{912D563D-F4A6-4B20-BD57-D6421ABDC5E5}" sibTransId="{DEA1FF3D-5D6E-4D5F-B8CA-82EB42ED4F39}"/>
    <dgm:cxn modelId="{47ABF45E-DB88-4BE1-904B-F471EE30433D}" type="presOf" srcId="{CA9F19E5-83AF-41AC-BA97-0F7D69ED7C34}" destId="{311279F8-583A-4805-9480-ED4F22580DD7}" srcOrd="0" destOrd="0" presId="urn:microsoft.com/office/officeart/2005/8/layout/default"/>
    <dgm:cxn modelId="{B295BE69-BF80-4990-90B1-592DAD1E28DC}" type="presOf" srcId="{E49F039D-49C7-4AC4-85A9-657F24CBE2AF}" destId="{03046C24-2B4B-4A63-8992-4A5479A20B9B}" srcOrd="0" destOrd="0" presId="urn:microsoft.com/office/officeart/2005/8/layout/default"/>
    <dgm:cxn modelId="{6FB2FD8F-DD1B-4E4B-8F8E-C710D49E04D5}" srcId="{E49F039D-49C7-4AC4-85A9-657F24CBE2AF}" destId="{09F597C8-06BE-4F5F-A2AB-88B503D59684}" srcOrd="4" destOrd="0" parTransId="{F1C82831-29AD-4E18-8828-A5193476EB96}" sibTransId="{4D283F94-46D9-45CD-B15D-8D051490D51C}"/>
    <dgm:cxn modelId="{A4527F93-6FDC-4BEA-B75B-6DA76C4B1031}" srcId="{E49F039D-49C7-4AC4-85A9-657F24CBE2AF}" destId="{D1F4B20D-D0D9-4EC4-B3F9-69698472501C}" srcOrd="2" destOrd="0" parTransId="{8255A26B-7559-4208-B504-039A2247D709}" sibTransId="{AA4BBAED-B22D-422E-A308-E3335F894628}"/>
    <dgm:cxn modelId="{84078499-C35D-453F-90E9-2E5DD74420F2}" type="presOf" srcId="{D1F4B20D-D0D9-4EC4-B3F9-69698472501C}" destId="{30F200C5-4295-42B5-ACCB-EBA32B7D80AF}" srcOrd="0" destOrd="0" presId="urn:microsoft.com/office/officeart/2005/8/layout/default"/>
    <dgm:cxn modelId="{6939CBA6-B5D9-4B92-A7EC-B1E1B22CCC3A}" type="presOf" srcId="{09F597C8-06BE-4F5F-A2AB-88B503D59684}" destId="{C0819233-4A66-405C-8B26-FBA66B3F6A17}" srcOrd="0" destOrd="0" presId="urn:microsoft.com/office/officeart/2005/8/layout/default"/>
    <dgm:cxn modelId="{B61D77B5-7F92-4D85-9549-E80AB0F3E4B9}" type="presOf" srcId="{0FB3F696-EFD6-4ADE-A31B-723CDD2E85F7}" destId="{B529AD65-E156-4B85-807D-95092194DEA7}" srcOrd="0" destOrd="0" presId="urn:microsoft.com/office/officeart/2005/8/layout/default"/>
    <dgm:cxn modelId="{E7566BCC-548D-4C8F-BCDA-345D83C68594}" srcId="{E49F039D-49C7-4AC4-85A9-657F24CBE2AF}" destId="{CA9F19E5-83AF-41AC-BA97-0F7D69ED7C34}" srcOrd="1" destOrd="0" parTransId="{5D55C6B5-78CB-4728-B6D2-F0DD4D1CE3AF}" sibTransId="{074E93F2-C03D-4224-99F6-36921FC5CED3}"/>
    <dgm:cxn modelId="{A2B5BDEA-8000-494C-B5E2-61F5A52EE5F0}" srcId="{E49F039D-49C7-4AC4-85A9-657F24CBE2AF}" destId="{0FB3F696-EFD6-4ADE-A31B-723CDD2E85F7}" srcOrd="3" destOrd="0" parTransId="{25814664-3C3A-4CBD-8434-B796CA6F7D31}" sibTransId="{B2DD3318-F837-46A8-A789-877C408F4276}"/>
    <dgm:cxn modelId="{7D380DF6-EC62-47A9-9387-DC5D0C2F0BCE}" type="presOf" srcId="{8D8CE6EE-3BEF-4B64-974F-2C0565A8B5B7}" destId="{56F1552E-6E51-4138-A065-902808DC519C}" srcOrd="0" destOrd="0" presId="urn:microsoft.com/office/officeart/2005/8/layout/default"/>
    <dgm:cxn modelId="{43028EF6-2902-4FC1-8273-D2E759967271}" type="presParOf" srcId="{03046C24-2B4B-4A63-8992-4A5479A20B9B}" destId="{56F1552E-6E51-4138-A065-902808DC519C}" srcOrd="0" destOrd="0" presId="urn:microsoft.com/office/officeart/2005/8/layout/default"/>
    <dgm:cxn modelId="{6CABA4DB-BDA6-4206-B20A-B64DB6601F4C}" type="presParOf" srcId="{03046C24-2B4B-4A63-8992-4A5479A20B9B}" destId="{65CA03AA-4B13-4715-A9E1-446C253DC49D}" srcOrd="1" destOrd="0" presId="urn:microsoft.com/office/officeart/2005/8/layout/default"/>
    <dgm:cxn modelId="{8F06C6FF-6E25-4EAD-B811-098B8CAA0D72}" type="presParOf" srcId="{03046C24-2B4B-4A63-8992-4A5479A20B9B}" destId="{311279F8-583A-4805-9480-ED4F22580DD7}" srcOrd="2" destOrd="0" presId="urn:microsoft.com/office/officeart/2005/8/layout/default"/>
    <dgm:cxn modelId="{8D0716A0-EFF2-4BFB-B632-41792DA007D8}" type="presParOf" srcId="{03046C24-2B4B-4A63-8992-4A5479A20B9B}" destId="{47852392-4988-4D34-AC32-49092EF1839B}" srcOrd="3" destOrd="0" presId="urn:microsoft.com/office/officeart/2005/8/layout/default"/>
    <dgm:cxn modelId="{8B87B804-A2FD-42EF-A6CA-E2302E94C5D1}" type="presParOf" srcId="{03046C24-2B4B-4A63-8992-4A5479A20B9B}" destId="{30F200C5-4295-42B5-ACCB-EBA32B7D80AF}" srcOrd="4" destOrd="0" presId="urn:microsoft.com/office/officeart/2005/8/layout/default"/>
    <dgm:cxn modelId="{4524B8CD-3E9A-4D34-A707-7100233E2864}" type="presParOf" srcId="{03046C24-2B4B-4A63-8992-4A5479A20B9B}" destId="{9F700D40-4C21-42C9-895F-B61A5434169D}" srcOrd="5" destOrd="0" presId="urn:microsoft.com/office/officeart/2005/8/layout/default"/>
    <dgm:cxn modelId="{C224CBD5-EC3B-48AB-A9A4-A60AA336775B}" type="presParOf" srcId="{03046C24-2B4B-4A63-8992-4A5479A20B9B}" destId="{B529AD65-E156-4B85-807D-95092194DEA7}" srcOrd="6" destOrd="0" presId="urn:microsoft.com/office/officeart/2005/8/layout/default"/>
    <dgm:cxn modelId="{1ECD43DE-28BE-4B57-B1E0-EFC0F0E2A4D4}" type="presParOf" srcId="{03046C24-2B4B-4A63-8992-4A5479A20B9B}" destId="{31C0E9CA-45DC-47E9-A146-307F00310918}" srcOrd="7" destOrd="0" presId="urn:microsoft.com/office/officeart/2005/8/layout/default"/>
    <dgm:cxn modelId="{28F31831-0253-4022-97E9-9E03E3389A5A}" type="presParOf" srcId="{03046C24-2B4B-4A63-8992-4A5479A20B9B}" destId="{C0819233-4A66-405C-8B26-FBA66B3F6A1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6387B3-AF4A-4572-B288-49EAD261F90C}"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CC98FB30-0ACE-42FD-BDFD-0DD23DDF6F3D}">
      <dgm:prSet/>
      <dgm:spPr/>
      <dgm:t>
        <a:bodyPr/>
        <a:lstStyle/>
        <a:p>
          <a:r>
            <a:rPr lang="en-GB"/>
            <a:t>Mega-events are seen by the key stakeholders as image makers, economic impact generators, and tourist attractions, overcoming seasonality, contributing to the development of local communities and businesses, and supporting key industrial sectors.  </a:t>
          </a:r>
          <a:endParaRPr lang="en-US"/>
        </a:p>
      </dgm:t>
    </dgm:pt>
    <dgm:pt modelId="{5FCEFDEE-373E-4AB1-B171-9DDB51F9405A}" type="parTrans" cxnId="{0102F116-7AD6-46B6-ADAC-DC6411B74AF6}">
      <dgm:prSet/>
      <dgm:spPr/>
      <dgm:t>
        <a:bodyPr/>
        <a:lstStyle/>
        <a:p>
          <a:endParaRPr lang="en-US"/>
        </a:p>
      </dgm:t>
    </dgm:pt>
    <dgm:pt modelId="{4086279B-2C33-40D9-8212-822116085E40}" type="sibTrans" cxnId="{0102F116-7AD6-46B6-ADAC-DC6411B74AF6}">
      <dgm:prSet/>
      <dgm:spPr/>
      <dgm:t>
        <a:bodyPr/>
        <a:lstStyle/>
        <a:p>
          <a:endParaRPr lang="en-US"/>
        </a:p>
      </dgm:t>
    </dgm:pt>
    <dgm:pt modelId="{22694356-E44C-46DA-8DB1-CC635EE10D29}">
      <dgm:prSet/>
      <dgm:spPr/>
      <dgm:t>
        <a:bodyPr/>
        <a:lstStyle/>
        <a:p>
          <a:r>
            <a:rPr lang="en-GB"/>
            <a:t>Mega-events attract visitors from all over the country and around the world. </a:t>
          </a:r>
          <a:endParaRPr lang="en-US"/>
        </a:p>
      </dgm:t>
    </dgm:pt>
    <dgm:pt modelId="{D9D70EB9-DC46-4EB0-81DB-D773F4B8011C}" type="parTrans" cxnId="{94E9776F-A9EB-44DE-B99C-C15E51C0E2FD}">
      <dgm:prSet/>
      <dgm:spPr/>
      <dgm:t>
        <a:bodyPr/>
        <a:lstStyle/>
        <a:p>
          <a:endParaRPr lang="en-US"/>
        </a:p>
      </dgm:t>
    </dgm:pt>
    <dgm:pt modelId="{4A8362C2-07F4-4762-95F7-C1E4017E3CB7}" type="sibTrans" cxnId="{94E9776F-A9EB-44DE-B99C-C15E51C0E2FD}">
      <dgm:prSet/>
      <dgm:spPr/>
      <dgm:t>
        <a:bodyPr/>
        <a:lstStyle/>
        <a:p>
          <a:endParaRPr lang="en-US"/>
        </a:p>
      </dgm:t>
    </dgm:pt>
    <dgm:pt modelId="{617B3FB4-A164-4F22-B896-C3ECA71E7A10}">
      <dgm:prSet/>
      <dgm:spPr/>
      <dgm:t>
        <a:bodyPr/>
        <a:lstStyle/>
        <a:p>
          <a:r>
            <a:rPr lang="en-GB"/>
            <a:t>Economic impact of the mega-events creates financial values for organisers to bring local governments on board and placing benefit of publicity obtained for the event</a:t>
          </a:r>
          <a:endParaRPr lang="en-US"/>
        </a:p>
      </dgm:t>
    </dgm:pt>
    <dgm:pt modelId="{45F6002F-72F5-4947-A7E4-1A7F401931CB}" type="parTrans" cxnId="{13EFC849-2E73-4EF7-BE45-CC4D302ED134}">
      <dgm:prSet/>
      <dgm:spPr/>
      <dgm:t>
        <a:bodyPr/>
        <a:lstStyle/>
        <a:p>
          <a:endParaRPr lang="en-US"/>
        </a:p>
      </dgm:t>
    </dgm:pt>
    <dgm:pt modelId="{5299184D-D74B-41EB-95D0-3CD79C55174C}" type="sibTrans" cxnId="{13EFC849-2E73-4EF7-BE45-CC4D302ED134}">
      <dgm:prSet/>
      <dgm:spPr/>
      <dgm:t>
        <a:bodyPr/>
        <a:lstStyle/>
        <a:p>
          <a:endParaRPr lang="en-US"/>
        </a:p>
      </dgm:t>
    </dgm:pt>
    <dgm:pt modelId="{127C7268-27BA-42C3-A486-0F0BF9A35AE8}" type="pres">
      <dgm:prSet presAssocID="{F86387B3-AF4A-4572-B288-49EAD261F90C}" presName="vert0" presStyleCnt="0">
        <dgm:presLayoutVars>
          <dgm:dir/>
          <dgm:animOne val="branch"/>
          <dgm:animLvl val="lvl"/>
        </dgm:presLayoutVars>
      </dgm:prSet>
      <dgm:spPr/>
    </dgm:pt>
    <dgm:pt modelId="{4EEF8A4D-612F-46D8-BFE3-8776BAC81565}" type="pres">
      <dgm:prSet presAssocID="{CC98FB30-0ACE-42FD-BDFD-0DD23DDF6F3D}" presName="thickLine" presStyleLbl="alignNode1" presStyleIdx="0" presStyleCnt="3"/>
      <dgm:spPr/>
    </dgm:pt>
    <dgm:pt modelId="{4C92A6C1-5666-42E3-A932-465657AB73ED}" type="pres">
      <dgm:prSet presAssocID="{CC98FB30-0ACE-42FD-BDFD-0DD23DDF6F3D}" presName="horz1" presStyleCnt="0"/>
      <dgm:spPr/>
    </dgm:pt>
    <dgm:pt modelId="{BAAA5CE7-3BFC-49BB-BE54-4A9E76469E47}" type="pres">
      <dgm:prSet presAssocID="{CC98FB30-0ACE-42FD-BDFD-0DD23DDF6F3D}" presName="tx1" presStyleLbl="revTx" presStyleIdx="0" presStyleCnt="3"/>
      <dgm:spPr/>
    </dgm:pt>
    <dgm:pt modelId="{4BDE5F09-CAE8-4EE6-A308-2BAB50D774BB}" type="pres">
      <dgm:prSet presAssocID="{CC98FB30-0ACE-42FD-BDFD-0DD23DDF6F3D}" presName="vert1" presStyleCnt="0"/>
      <dgm:spPr/>
    </dgm:pt>
    <dgm:pt modelId="{322BBEA1-EC77-437B-9D18-8C78C22537D4}" type="pres">
      <dgm:prSet presAssocID="{22694356-E44C-46DA-8DB1-CC635EE10D29}" presName="thickLine" presStyleLbl="alignNode1" presStyleIdx="1" presStyleCnt="3"/>
      <dgm:spPr/>
    </dgm:pt>
    <dgm:pt modelId="{6D54880E-D21F-4663-B167-66217CDDC12C}" type="pres">
      <dgm:prSet presAssocID="{22694356-E44C-46DA-8DB1-CC635EE10D29}" presName="horz1" presStyleCnt="0"/>
      <dgm:spPr/>
    </dgm:pt>
    <dgm:pt modelId="{18861B7F-3F12-4D2A-9FBD-8EF1E7887F35}" type="pres">
      <dgm:prSet presAssocID="{22694356-E44C-46DA-8DB1-CC635EE10D29}" presName="tx1" presStyleLbl="revTx" presStyleIdx="1" presStyleCnt="3"/>
      <dgm:spPr/>
    </dgm:pt>
    <dgm:pt modelId="{4FD8F6CC-5015-4EE9-BCD5-4AA5B91FA30D}" type="pres">
      <dgm:prSet presAssocID="{22694356-E44C-46DA-8DB1-CC635EE10D29}" presName="vert1" presStyleCnt="0"/>
      <dgm:spPr/>
    </dgm:pt>
    <dgm:pt modelId="{63C0888F-66C6-4C5A-98BD-7AD99EA0C080}" type="pres">
      <dgm:prSet presAssocID="{617B3FB4-A164-4F22-B896-C3ECA71E7A10}" presName="thickLine" presStyleLbl="alignNode1" presStyleIdx="2" presStyleCnt="3"/>
      <dgm:spPr/>
    </dgm:pt>
    <dgm:pt modelId="{C9B9B045-F7A0-4021-9DA8-7F0C5626B97A}" type="pres">
      <dgm:prSet presAssocID="{617B3FB4-A164-4F22-B896-C3ECA71E7A10}" presName="horz1" presStyleCnt="0"/>
      <dgm:spPr/>
    </dgm:pt>
    <dgm:pt modelId="{3492B139-61C1-459D-A88A-EBBB6ABB3937}" type="pres">
      <dgm:prSet presAssocID="{617B3FB4-A164-4F22-B896-C3ECA71E7A10}" presName="tx1" presStyleLbl="revTx" presStyleIdx="2" presStyleCnt="3"/>
      <dgm:spPr/>
    </dgm:pt>
    <dgm:pt modelId="{3D4B722F-6A79-49C3-99A3-53A8DDD02154}" type="pres">
      <dgm:prSet presAssocID="{617B3FB4-A164-4F22-B896-C3ECA71E7A10}" presName="vert1" presStyleCnt="0"/>
      <dgm:spPr/>
    </dgm:pt>
  </dgm:ptLst>
  <dgm:cxnLst>
    <dgm:cxn modelId="{10848801-DFC0-4632-932E-C94B3C10D4B7}" type="presOf" srcId="{F86387B3-AF4A-4572-B288-49EAD261F90C}" destId="{127C7268-27BA-42C3-A486-0F0BF9A35AE8}" srcOrd="0" destOrd="0" presId="urn:microsoft.com/office/officeart/2008/layout/LinedList"/>
    <dgm:cxn modelId="{0102F116-7AD6-46B6-ADAC-DC6411B74AF6}" srcId="{F86387B3-AF4A-4572-B288-49EAD261F90C}" destId="{CC98FB30-0ACE-42FD-BDFD-0DD23DDF6F3D}" srcOrd="0" destOrd="0" parTransId="{5FCEFDEE-373E-4AB1-B171-9DDB51F9405A}" sibTransId="{4086279B-2C33-40D9-8212-822116085E40}"/>
    <dgm:cxn modelId="{5B7F8623-1ACB-497D-8893-93019BD13766}" type="presOf" srcId="{617B3FB4-A164-4F22-B896-C3ECA71E7A10}" destId="{3492B139-61C1-459D-A88A-EBBB6ABB3937}" srcOrd="0" destOrd="0" presId="urn:microsoft.com/office/officeart/2008/layout/LinedList"/>
    <dgm:cxn modelId="{13EFC849-2E73-4EF7-BE45-CC4D302ED134}" srcId="{F86387B3-AF4A-4572-B288-49EAD261F90C}" destId="{617B3FB4-A164-4F22-B896-C3ECA71E7A10}" srcOrd="2" destOrd="0" parTransId="{45F6002F-72F5-4947-A7E4-1A7F401931CB}" sibTransId="{5299184D-D74B-41EB-95D0-3CD79C55174C}"/>
    <dgm:cxn modelId="{94E9776F-A9EB-44DE-B99C-C15E51C0E2FD}" srcId="{F86387B3-AF4A-4572-B288-49EAD261F90C}" destId="{22694356-E44C-46DA-8DB1-CC635EE10D29}" srcOrd="1" destOrd="0" parTransId="{D9D70EB9-DC46-4EB0-81DB-D773F4B8011C}" sibTransId="{4A8362C2-07F4-4762-95F7-C1E4017E3CB7}"/>
    <dgm:cxn modelId="{64486BC7-FC61-4C1E-A719-17F4EF8B1981}" type="presOf" srcId="{CC98FB30-0ACE-42FD-BDFD-0DD23DDF6F3D}" destId="{BAAA5CE7-3BFC-49BB-BE54-4A9E76469E47}" srcOrd="0" destOrd="0" presId="urn:microsoft.com/office/officeart/2008/layout/LinedList"/>
    <dgm:cxn modelId="{ABE843E1-9BAE-4B79-9BB6-4BE5E3F56D17}" type="presOf" srcId="{22694356-E44C-46DA-8DB1-CC635EE10D29}" destId="{18861B7F-3F12-4D2A-9FBD-8EF1E7887F35}" srcOrd="0" destOrd="0" presId="urn:microsoft.com/office/officeart/2008/layout/LinedList"/>
    <dgm:cxn modelId="{D40FF311-FDAA-4E8D-A3FC-49F27607B27A}" type="presParOf" srcId="{127C7268-27BA-42C3-A486-0F0BF9A35AE8}" destId="{4EEF8A4D-612F-46D8-BFE3-8776BAC81565}" srcOrd="0" destOrd="0" presId="urn:microsoft.com/office/officeart/2008/layout/LinedList"/>
    <dgm:cxn modelId="{4CC6F31D-EF60-4B22-8E84-FD859F03B27B}" type="presParOf" srcId="{127C7268-27BA-42C3-A486-0F0BF9A35AE8}" destId="{4C92A6C1-5666-42E3-A932-465657AB73ED}" srcOrd="1" destOrd="0" presId="urn:microsoft.com/office/officeart/2008/layout/LinedList"/>
    <dgm:cxn modelId="{701C9B56-9FE7-456F-A2C6-7DD75E3A3317}" type="presParOf" srcId="{4C92A6C1-5666-42E3-A932-465657AB73ED}" destId="{BAAA5CE7-3BFC-49BB-BE54-4A9E76469E47}" srcOrd="0" destOrd="0" presId="urn:microsoft.com/office/officeart/2008/layout/LinedList"/>
    <dgm:cxn modelId="{39CA592A-37FD-409A-BD6A-A43CF97D4958}" type="presParOf" srcId="{4C92A6C1-5666-42E3-A932-465657AB73ED}" destId="{4BDE5F09-CAE8-4EE6-A308-2BAB50D774BB}" srcOrd="1" destOrd="0" presId="urn:microsoft.com/office/officeart/2008/layout/LinedList"/>
    <dgm:cxn modelId="{79CCD39B-5F73-4F19-962D-3D414FE63B3C}" type="presParOf" srcId="{127C7268-27BA-42C3-A486-0F0BF9A35AE8}" destId="{322BBEA1-EC77-437B-9D18-8C78C22537D4}" srcOrd="2" destOrd="0" presId="urn:microsoft.com/office/officeart/2008/layout/LinedList"/>
    <dgm:cxn modelId="{49E8E308-9C7D-4DDE-B216-F36A3BB4392E}" type="presParOf" srcId="{127C7268-27BA-42C3-A486-0F0BF9A35AE8}" destId="{6D54880E-D21F-4663-B167-66217CDDC12C}" srcOrd="3" destOrd="0" presId="urn:microsoft.com/office/officeart/2008/layout/LinedList"/>
    <dgm:cxn modelId="{318AE0AD-606C-42A0-BE68-D376814FCAEF}" type="presParOf" srcId="{6D54880E-D21F-4663-B167-66217CDDC12C}" destId="{18861B7F-3F12-4D2A-9FBD-8EF1E7887F35}" srcOrd="0" destOrd="0" presId="urn:microsoft.com/office/officeart/2008/layout/LinedList"/>
    <dgm:cxn modelId="{250707E6-A80B-4168-B607-8E341D7C00A6}" type="presParOf" srcId="{6D54880E-D21F-4663-B167-66217CDDC12C}" destId="{4FD8F6CC-5015-4EE9-BCD5-4AA5B91FA30D}" srcOrd="1" destOrd="0" presId="urn:microsoft.com/office/officeart/2008/layout/LinedList"/>
    <dgm:cxn modelId="{D49966FC-6884-4C4D-BA65-D645D6B21DB3}" type="presParOf" srcId="{127C7268-27BA-42C3-A486-0F0BF9A35AE8}" destId="{63C0888F-66C6-4C5A-98BD-7AD99EA0C080}" srcOrd="4" destOrd="0" presId="urn:microsoft.com/office/officeart/2008/layout/LinedList"/>
    <dgm:cxn modelId="{CD794FE6-7E24-4450-8080-905329E82D3B}" type="presParOf" srcId="{127C7268-27BA-42C3-A486-0F0BF9A35AE8}" destId="{C9B9B045-F7A0-4021-9DA8-7F0C5626B97A}" srcOrd="5" destOrd="0" presId="urn:microsoft.com/office/officeart/2008/layout/LinedList"/>
    <dgm:cxn modelId="{233AA6FE-A770-4F70-877E-80B553475F40}" type="presParOf" srcId="{C9B9B045-F7A0-4021-9DA8-7F0C5626B97A}" destId="{3492B139-61C1-459D-A88A-EBBB6ABB3937}" srcOrd="0" destOrd="0" presId="urn:microsoft.com/office/officeart/2008/layout/LinedList"/>
    <dgm:cxn modelId="{E1C628E8-B924-4ABD-BEAA-E2BB5D798B4B}" type="presParOf" srcId="{C9B9B045-F7A0-4021-9DA8-7F0C5626B97A}" destId="{3D4B722F-6A79-49C3-99A3-53A8DDD0215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EE3AD-6F1A-42E7-8D20-ECEC09A0251C}">
      <dsp:nvSpPr>
        <dsp:cNvPr id="0" name=""/>
        <dsp:cNvSpPr/>
      </dsp:nvSpPr>
      <dsp:spPr>
        <a:xfrm>
          <a:off x="0" y="67725"/>
          <a:ext cx="8229600" cy="16965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The evaluation of events and festivals seen as an essential step for organisers, local authorities, governments and key stakeholders to meet the global pressure brought by other competitors on marke. </a:t>
          </a:r>
        </a:p>
      </dsp:txBody>
      <dsp:txXfrm>
        <a:off x="82816" y="150541"/>
        <a:ext cx="8063968" cy="1530868"/>
      </dsp:txXfrm>
    </dsp:sp>
    <dsp:sp modelId="{808DDA0F-46AE-4F5B-AB8D-E4CDF6127F5E}">
      <dsp:nvSpPr>
        <dsp:cNvPr id="0" name=""/>
        <dsp:cNvSpPr/>
      </dsp:nvSpPr>
      <dsp:spPr>
        <a:xfrm>
          <a:off x="0" y="1836225"/>
          <a:ext cx="8229600" cy="16965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Evaluating event success helps decision makers to adopt right economic, environmental and cultural policies for future events.</a:t>
          </a:r>
        </a:p>
      </dsp:txBody>
      <dsp:txXfrm>
        <a:off x="82816" y="1919041"/>
        <a:ext cx="8063968" cy="15308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55E0A-0160-4EF8-AD23-90F6F6155F0C}">
      <dsp:nvSpPr>
        <dsp:cNvPr id="0" name=""/>
        <dsp:cNvSpPr/>
      </dsp:nvSpPr>
      <dsp:spPr>
        <a:xfrm>
          <a:off x="0" y="0"/>
          <a:ext cx="6336792" cy="6480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Social improvement for Local Community </a:t>
          </a:r>
          <a:endParaRPr lang="en-US" sz="2300" kern="1200"/>
        </a:p>
      </dsp:txBody>
      <dsp:txXfrm>
        <a:off x="18982" y="18982"/>
        <a:ext cx="5561635" cy="610117"/>
      </dsp:txXfrm>
    </dsp:sp>
    <dsp:sp modelId="{53134F8D-6FFB-42B1-BA5C-0F83C3EE9DE5}">
      <dsp:nvSpPr>
        <dsp:cNvPr id="0" name=""/>
        <dsp:cNvSpPr/>
      </dsp:nvSpPr>
      <dsp:spPr>
        <a:xfrm>
          <a:off x="473202" y="738092"/>
          <a:ext cx="6336792" cy="6480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Infrastructure</a:t>
          </a:r>
          <a:endParaRPr lang="en-US" sz="2300" kern="1200"/>
        </a:p>
      </dsp:txBody>
      <dsp:txXfrm>
        <a:off x="492184" y="757074"/>
        <a:ext cx="5404373" cy="610117"/>
      </dsp:txXfrm>
    </dsp:sp>
    <dsp:sp modelId="{6C24D535-625F-4B9F-B2DF-B926673ABA9F}">
      <dsp:nvSpPr>
        <dsp:cNvPr id="0" name=""/>
        <dsp:cNvSpPr/>
      </dsp:nvSpPr>
      <dsp:spPr>
        <a:xfrm>
          <a:off x="946404" y="1476184"/>
          <a:ext cx="6336792" cy="6480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Increase in Tourism in Local Area</a:t>
          </a:r>
          <a:endParaRPr lang="en-US" sz="2300" kern="1200"/>
        </a:p>
      </dsp:txBody>
      <dsp:txXfrm>
        <a:off x="965386" y="1495166"/>
        <a:ext cx="5404373" cy="610117"/>
      </dsp:txXfrm>
    </dsp:sp>
    <dsp:sp modelId="{6F39E515-5528-49BA-810D-D77EEA78CB54}">
      <dsp:nvSpPr>
        <dsp:cNvPr id="0" name=""/>
        <dsp:cNvSpPr/>
      </dsp:nvSpPr>
      <dsp:spPr>
        <a:xfrm>
          <a:off x="1419605" y="2214276"/>
          <a:ext cx="6336792" cy="6480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Increase Revenue for Local Businesses</a:t>
          </a:r>
          <a:endParaRPr lang="en-US" sz="2300" kern="1200"/>
        </a:p>
      </dsp:txBody>
      <dsp:txXfrm>
        <a:off x="1438587" y="2233258"/>
        <a:ext cx="5404373" cy="610117"/>
      </dsp:txXfrm>
    </dsp:sp>
    <dsp:sp modelId="{C49859EF-6B0B-4C1B-83AB-4E91CCB829CE}">
      <dsp:nvSpPr>
        <dsp:cNvPr id="0" name=""/>
        <dsp:cNvSpPr/>
      </dsp:nvSpPr>
      <dsp:spPr>
        <a:xfrm>
          <a:off x="1892808" y="2952369"/>
          <a:ext cx="6336792" cy="6480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Increase in Employment </a:t>
          </a:r>
          <a:endParaRPr lang="en-US" sz="2300" kern="1200"/>
        </a:p>
      </dsp:txBody>
      <dsp:txXfrm>
        <a:off x="1911790" y="2971351"/>
        <a:ext cx="5404373" cy="610117"/>
      </dsp:txXfrm>
    </dsp:sp>
    <dsp:sp modelId="{2B1C57E3-EFE5-4A92-87E6-2D6BA662565B}">
      <dsp:nvSpPr>
        <dsp:cNvPr id="0" name=""/>
        <dsp:cNvSpPr/>
      </dsp:nvSpPr>
      <dsp:spPr>
        <a:xfrm>
          <a:off x="5915539" y="473459"/>
          <a:ext cx="421252" cy="421252"/>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6010321" y="473459"/>
        <a:ext cx="231688" cy="316992"/>
      </dsp:txXfrm>
    </dsp:sp>
    <dsp:sp modelId="{DCAD3CD0-5EBE-40CB-9D79-C2A7C74AC665}">
      <dsp:nvSpPr>
        <dsp:cNvPr id="0" name=""/>
        <dsp:cNvSpPr/>
      </dsp:nvSpPr>
      <dsp:spPr>
        <a:xfrm>
          <a:off x="6388741" y="1211551"/>
          <a:ext cx="421252" cy="421252"/>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6483523" y="1211551"/>
        <a:ext cx="231688" cy="316992"/>
      </dsp:txXfrm>
    </dsp:sp>
    <dsp:sp modelId="{B0449BC5-4A6F-4A3C-B194-7D6CBC7CD009}">
      <dsp:nvSpPr>
        <dsp:cNvPr id="0" name=""/>
        <dsp:cNvSpPr/>
      </dsp:nvSpPr>
      <dsp:spPr>
        <a:xfrm>
          <a:off x="6861943" y="1938842"/>
          <a:ext cx="421252" cy="421252"/>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6956725" y="1938842"/>
        <a:ext cx="231688" cy="316992"/>
      </dsp:txXfrm>
    </dsp:sp>
    <dsp:sp modelId="{A70704EC-575D-4CBC-B2F3-1AEA06C7EC81}">
      <dsp:nvSpPr>
        <dsp:cNvPr id="0" name=""/>
        <dsp:cNvSpPr/>
      </dsp:nvSpPr>
      <dsp:spPr>
        <a:xfrm>
          <a:off x="7335145" y="2684135"/>
          <a:ext cx="421252" cy="421252"/>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7429927" y="2684135"/>
        <a:ext cx="231688" cy="316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F1552E-6E51-4138-A065-902808DC519C}">
      <dsp:nvSpPr>
        <dsp:cNvPr id="0" name=""/>
        <dsp:cNvSpPr/>
      </dsp:nvSpPr>
      <dsp:spPr>
        <a:xfrm>
          <a:off x="0" y="124022"/>
          <a:ext cx="2552088" cy="153125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Festival generates 72 million euros per year approximately </a:t>
          </a:r>
          <a:endParaRPr lang="en-US" sz="2200" kern="1200"/>
        </a:p>
      </dsp:txBody>
      <dsp:txXfrm>
        <a:off x="0" y="124022"/>
        <a:ext cx="2552088" cy="1531253"/>
      </dsp:txXfrm>
    </dsp:sp>
    <dsp:sp modelId="{311279F8-583A-4805-9480-ED4F22580DD7}">
      <dsp:nvSpPr>
        <dsp:cNvPr id="0" name=""/>
        <dsp:cNvSpPr/>
      </dsp:nvSpPr>
      <dsp:spPr>
        <a:xfrm>
          <a:off x="2807297" y="124022"/>
          <a:ext cx="2552088" cy="153125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85,000 visitors per year</a:t>
          </a:r>
          <a:endParaRPr lang="en-US" sz="2200" kern="1200"/>
        </a:p>
      </dsp:txBody>
      <dsp:txXfrm>
        <a:off x="2807297" y="124022"/>
        <a:ext cx="2552088" cy="1531253"/>
      </dsp:txXfrm>
    </dsp:sp>
    <dsp:sp modelId="{30F200C5-4295-42B5-ACCB-EBA32B7D80AF}">
      <dsp:nvSpPr>
        <dsp:cNvPr id="0" name=""/>
        <dsp:cNvSpPr/>
      </dsp:nvSpPr>
      <dsp:spPr>
        <a:xfrm>
          <a:off x="5614594" y="124022"/>
          <a:ext cx="2552088" cy="153125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476,000 commercial nights were spent in the local area</a:t>
          </a:r>
          <a:endParaRPr lang="en-US" sz="2200" kern="1200" dirty="0"/>
        </a:p>
      </dsp:txBody>
      <dsp:txXfrm>
        <a:off x="5614594" y="124022"/>
        <a:ext cx="2552088" cy="1531253"/>
      </dsp:txXfrm>
    </dsp:sp>
    <dsp:sp modelId="{B529AD65-E156-4B85-807D-95092194DEA7}">
      <dsp:nvSpPr>
        <dsp:cNvPr id="0" name=""/>
        <dsp:cNvSpPr/>
      </dsp:nvSpPr>
      <dsp:spPr>
        <a:xfrm>
          <a:off x="1403648" y="1910484"/>
          <a:ext cx="2552088" cy="153125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675,000 meals were consumed by these visitors</a:t>
          </a:r>
          <a:endParaRPr lang="en-US" sz="2200" kern="1200"/>
        </a:p>
      </dsp:txBody>
      <dsp:txXfrm>
        <a:off x="1403648" y="1910484"/>
        <a:ext cx="2552088" cy="1531253"/>
      </dsp:txXfrm>
    </dsp:sp>
    <dsp:sp modelId="{C0819233-4A66-405C-8B26-FBA66B3F6A17}">
      <dsp:nvSpPr>
        <dsp:cNvPr id="0" name=""/>
        <dsp:cNvSpPr/>
      </dsp:nvSpPr>
      <dsp:spPr>
        <a:xfrm>
          <a:off x="4210945" y="1910484"/>
          <a:ext cx="2552088" cy="153125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2,000 jobs are being created </a:t>
          </a:r>
          <a:endParaRPr lang="en-US" sz="2200" kern="1200"/>
        </a:p>
      </dsp:txBody>
      <dsp:txXfrm>
        <a:off x="4210945" y="1910484"/>
        <a:ext cx="2552088" cy="15312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EF8A4D-612F-46D8-BFE3-8776BAC81565}">
      <dsp:nvSpPr>
        <dsp:cNvPr id="0" name=""/>
        <dsp:cNvSpPr/>
      </dsp:nvSpPr>
      <dsp:spPr>
        <a:xfrm>
          <a:off x="0" y="1863"/>
          <a:ext cx="8229600" cy="0"/>
        </a:xfrm>
        <a:prstGeom prst="lin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AAA5CE7-3BFC-49BB-BE54-4A9E76469E47}">
      <dsp:nvSpPr>
        <dsp:cNvPr id="0" name=""/>
        <dsp:cNvSpPr/>
      </dsp:nvSpPr>
      <dsp:spPr>
        <a:xfrm>
          <a:off x="0" y="1863"/>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a:t>Mega-events are seen by the key stakeholders as image makers, economic impact generators, and tourist attractions, overcoming seasonality, contributing to the development of local communities and businesses, and supporting key industrial sectors.  </a:t>
          </a:r>
          <a:endParaRPr lang="en-US" sz="2100" kern="1200"/>
        </a:p>
      </dsp:txBody>
      <dsp:txXfrm>
        <a:off x="0" y="1863"/>
        <a:ext cx="8229600" cy="1270899"/>
      </dsp:txXfrm>
    </dsp:sp>
    <dsp:sp modelId="{322BBEA1-EC77-437B-9D18-8C78C22537D4}">
      <dsp:nvSpPr>
        <dsp:cNvPr id="0" name=""/>
        <dsp:cNvSpPr/>
      </dsp:nvSpPr>
      <dsp:spPr>
        <a:xfrm>
          <a:off x="0" y="1272762"/>
          <a:ext cx="8229600" cy="0"/>
        </a:xfrm>
        <a:prstGeom prst="lin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8861B7F-3F12-4D2A-9FBD-8EF1E7887F35}">
      <dsp:nvSpPr>
        <dsp:cNvPr id="0" name=""/>
        <dsp:cNvSpPr/>
      </dsp:nvSpPr>
      <dsp:spPr>
        <a:xfrm>
          <a:off x="0" y="12727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a:t>Mega-events attract visitors from all over the country and around the world. </a:t>
          </a:r>
          <a:endParaRPr lang="en-US" sz="2100" kern="1200"/>
        </a:p>
      </dsp:txBody>
      <dsp:txXfrm>
        <a:off x="0" y="1272762"/>
        <a:ext cx="8229600" cy="1270899"/>
      </dsp:txXfrm>
    </dsp:sp>
    <dsp:sp modelId="{63C0888F-66C6-4C5A-98BD-7AD99EA0C080}">
      <dsp:nvSpPr>
        <dsp:cNvPr id="0" name=""/>
        <dsp:cNvSpPr/>
      </dsp:nvSpPr>
      <dsp:spPr>
        <a:xfrm>
          <a:off x="0" y="2543662"/>
          <a:ext cx="8229600" cy="0"/>
        </a:xfrm>
        <a:prstGeom prst="lin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492B139-61C1-459D-A88A-EBBB6ABB3937}">
      <dsp:nvSpPr>
        <dsp:cNvPr id="0" name=""/>
        <dsp:cNvSpPr/>
      </dsp:nvSpPr>
      <dsp:spPr>
        <a:xfrm>
          <a:off x="0" y="25436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a:t>Economic impact of the mega-events creates financial values for organisers to bring local governments on board and placing benefit of publicity obtained for the event</a:t>
          </a:r>
          <a:endParaRPr lang="en-US" sz="2100" kern="1200"/>
        </a:p>
      </dsp:txBody>
      <dsp:txXfrm>
        <a:off x="0" y="2543662"/>
        <a:ext cx="8229600" cy="12708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16/03/2022</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16/03/2022</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66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8" name="Content Placeholder 2"/>
          <p:cNvSpPr>
            <a:spLocks noGrp="1"/>
          </p:cNvSpPr>
          <p:nvPr>
            <p:ph idx="1"/>
          </p:nvPr>
        </p:nvSpPr>
        <p:spPr>
          <a:xfrm>
            <a:off x="457200" y="1808793"/>
            <a:ext cx="8229600" cy="3816425"/>
          </a:xfrm>
          <a:prstGeom prst="rect">
            <a:avLst/>
          </a:prstGeom>
        </p:spPr>
        <p:txBody>
          <a:bodyPr/>
          <a:lstStyle>
            <a:lvl1pPr>
              <a:defRPr sz="2200">
                <a:solidFill>
                  <a:schemeClr val="tx1"/>
                </a:solidFill>
              </a:defRPr>
            </a:lvl1pPr>
            <a:lvl2pPr marL="742950" indent="-285750">
              <a:buFont typeface="Arial" panose="020B0604020202020204" pitchFamily="34" charset="0"/>
              <a:buChar char="•"/>
              <a:defRPr sz="2000">
                <a:solidFill>
                  <a:schemeClr val="tx1"/>
                </a:solidFill>
              </a:defRPr>
            </a:lvl2pPr>
            <a:lvl3pPr>
              <a:defRPr sz="1800">
                <a:solidFill>
                  <a:schemeClr val="tx1"/>
                </a:solidFill>
              </a:defRPr>
            </a:lvl3pPr>
            <a:lvl4pPr marL="1600200" indent="-228600">
              <a:buFont typeface="Arial" panose="020B0604020202020204" pitchFamily="34" charset="0"/>
              <a:buChar char="•"/>
              <a:defRPr sz="1600">
                <a:solidFill>
                  <a:schemeClr val="tx1"/>
                </a:solidFill>
              </a:defRPr>
            </a:lvl4pPr>
            <a:lvl5pPr marL="2171700" indent="-342900">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33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ox">
    <p:spTree>
      <p:nvGrpSpPr>
        <p:cNvPr id="1" name=""/>
        <p:cNvGrpSpPr/>
        <p:nvPr/>
      </p:nvGrpSpPr>
      <p:grpSpPr>
        <a:xfrm>
          <a:off x="0" y="0"/>
          <a:ext cx="0" cy="0"/>
          <a:chOff x="0" y="0"/>
          <a:chExt cx="0" cy="0"/>
        </a:xfrm>
      </p:grpSpPr>
      <p:sp>
        <p:nvSpPr>
          <p:cNvPr id="4" name="Text Placeholder 16"/>
          <p:cNvSpPr>
            <a:spLocks noGrp="1"/>
          </p:cNvSpPr>
          <p:nvPr>
            <p:ph type="body" sz="quarter" idx="10"/>
          </p:nvPr>
        </p:nvSpPr>
        <p:spPr>
          <a:xfrm>
            <a:off x="881548" y="901700"/>
            <a:ext cx="7380907" cy="5162924"/>
          </a:xfrm>
          <a:prstGeom prst="roundRect">
            <a:avLst>
              <a:gd name="adj" fmla="val 9731"/>
            </a:avLst>
          </a:prstGeom>
          <a:solidFill>
            <a:schemeClr val="accent1">
              <a:lumMod val="60000"/>
              <a:lumOff val="40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2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Table">
    <p:spTree>
      <p:nvGrpSpPr>
        <p:cNvPr id="1" name=""/>
        <p:cNvGrpSpPr/>
        <p:nvPr/>
      </p:nvGrpSpPr>
      <p:grpSpPr>
        <a:xfrm>
          <a:off x="0" y="0"/>
          <a:ext cx="0" cy="0"/>
          <a:chOff x="0" y="0"/>
          <a:chExt cx="0" cy="0"/>
        </a:xfrm>
      </p:grpSpPr>
      <p:sp>
        <p:nvSpPr>
          <p:cNvPr id="3"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9" name="Table Placeholder 4"/>
          <p:cNvSpPr>
            <a:spLocks noGrp="1"/>
          </p:cNvSpPr>
          <p:nvPr>
            <p:ph type="tbl" sz="quarter" idx="11"/>
          </p:nvPr>
        </p:nvSpPr>
        <p:spPr>
          <a:xfrm>
            <a:off x="457201" y="1808793"/>
            <a:ext cx="8229600" cy="3600450"/>
          </a:xfrm>
          <a:prstGeom prst="rect">
            <a:avLst/>
          </a:prstGeom>
        </p:spPr>
        <p:txBody>
          <a:bodyPr/>
          <a:lstStyle>
            <a:lvl1pPr>
              <a:defRPr sz="2200">
                <a:solidFill>
                  <a:schemeClr val="tx1"/>
                </a:solidFill>
              </a:defRPr>
            </a:lvl1pPr>
          </a:lstStyle>
          <a:p>
            <a:endParaRPr lang="en-GB" dirty="0"/>
          </a:p>
        </p:txBody>
      </p:sp>
    </p:spTree>
    <p:extLst>
      <p:ext uri="{BB962C8B-B14F-4D97-AF65-F5344CB8AC3E}">
        <p14:creationId xmlns:p14="http://schemas.microsoft.com/office/powerpoint/2010/main" val="297211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11">
            <a:extLst>
              <a:ext uri="{FF2B5EF4-FFF2-40B4-BE49-F238E27FC236}">
                <a16:creationId xmlns:a16="http://schemas.microsoft.com/office/drawing/2014/main" id="{C9A4C838-EB87-4FEF-B5A4-54D41E464BF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12">
            <a:extLst>
              <a:ext uri="{FF2B5EF4-FFF2-40B4-BE49-F238E27FC236}">
                <a16:creationId xmlns:a16="http://schemas.microsoft.com/office/drawing/2014/main" id="{27ACCA1A-40BC-4287-B9C3-B4A6AA85043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3">
            <a:extLst>
              <a:ext uri="{FF2B5EF4-FFF2-40B4-BE49-F238E27FC236}">
                <a16:creationId xmlns:a16="http://schemas.microsoft.com/office/drawing/2014/main" id="{CE253685-E110-480E-8958-D42E9D506249}"/>
              </a:ext>
            </a:extLst>
          </p:cNvPr>
          <p:cNvSpPr>
            <a:spLocks noGrp="1" noChangeArrowheads="1"/>
          </p:cNvSpPr>
          <p:nvPr>
            <p:ph type="sldNum" sz="quarter" idx="12"/>
          </p:nvPr>
        </p:nvSpPr>
        <p:spPr>
          <a:ln/>
        </p:spPr>
        <p:txBody>
          <a:bodyPr/>
          <a:lstStyle>
            <a:lvl1pPr>
              <a:defRPr/>
            </a:lvl1pPr>
          </a:lstStyle>
          <a:p>
            <a:pPr>
              <a:defRPr/>
            </a:pPr>
            <a:fld id="{5B5F2A71-73C4-4BAC-9F0C-45475D158E46}" type="slidenum">
              <a:rPr lang="en-GB" altLang="en-US"/>
              <a:pPr>
                <a:defRPr/>
              </a:pPr>
              <a:t>‹#›</a:t>
            </a:fld>
            <a:endParaRPr lang="en-GB" altLang="en-US"/>
          </a:p>
        </p:txBody>
      </p:sp>
    </p:spTree>
    <p:extLst>
      <p:ext uri="{BB962C8B-B14F-4D97-AF65-F5344CB8AC3E}">
        <p14:creationId xmlns:p14="http://schemas.microsoft.com/office/powerpoint/2010/main" val="182125316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493C07-71D4-40BF-B5C5-F8FD83544BEF}"/>
              </a:ext>
            </a:extLst>
          </p:cNvPr>
          <p:cNvSpPr txBox="1"/>
          <p:nvPr userDrawn="1"/>
        </p:nvSpPr>
        <p:spPr>
          <a:xfrm>
            <a:off x="1642239" y="6504850"/>
            <a:ext cx="6377067" cy="307777"/>
          </a:xfrm>
          <a:prstGeom prst="rect">
            <a:avLst/>
          </a:prstGeom>
          <a:noFill/>
        </p:spPr>
        <p:txBody>
          <a:bodyPr wrap="none" rtlCol="0">
            <a:spAutoFit/>
          </a:bodyPr>
          <a:lstStyle/>
          <a:p>
            <a:pPr defTabSz="914400" eaLnBrk="0" hangingPunct="0"/>
            <a:r>
              <a:rPr lang="en-US" sz="1400" b="1" dirty="0">
                <a:solidFill>
                  <a:srgbClr val="000000"/>
                </a:solidFill>
                <a:latin typeface="Tahoma" charset="0"/>
                <a:ea typeface="+mn-ea"/>
              </a:rPr>
              <a:t>© Raj &amp; Rashid </a:t>
            </a:r>
            <a:r>
              <a:rPr lang="en-US" sz="1400" b="1" i="1" dirty="0">
                <a:solidFill>
                  <a:srgbClr val="000000"/>
                </a:solidFill>
                <a:latin typeface="Tahoma" charset="0"/>
                <a:ea typeface="+mn-ea"/>
              </a:rPr>
              <a:t>Events Management: Principles and Practice 4</a:t>
            </a:r>
            <a:r>
              <a:rPr lang="en-US" sz="1400" b="1" i="1" baseline="30000" dirty="0">
                <a:solidFill>
                  <a:srgbClr val="000000"/>
                </a:solidFill>
                <a:latin typeface="Tahoma" charset="0"/>
                <a:ea typeface="+mn-ea"/>
              </a:rPr>
              <a:t>th</a:t>
            </a:r>
            <a:r>
              <a:rPr lang="en-US" sz="1400" b="1" i="1" dirty="0">
                <a:solidFill>
                  <a:srgbClr val="000000"/>
                </a:solidFill>
                <a:latin typeface="Tahoma" charset="0"/>
                <a:ea typeface="+mn-ea"/>
              </a:rPr>
              <a:t> </a:t>
            </a:r>
            <a:r>
              <a:rPr lang="en-US" sz="1400" b="1" i="1" dirty="0" err="1">
                <a:solidFill>
                  <a:srgbClr val="000000"/>
                </a:solidFill>
                <a:latin typeface="Tahoma" charset="0"/>
                <a:ea typeface="+mn-ea"/>
              </a:rPr>
              <a:t>edn</a:t>
            </a:r>
            <a:endParaRPr lang="en-US" sz="1400" b="1" i="1" dirty="0">
              <a:solidFill>
                <a:srgbClr val="000000"/>
              </a:solidFill>
              <a:latin typeface="Tahoma" charset="0"/>
              <a:ea typeface="+mn-ea"/>
            </a:endParaRPr>
          </a:p>
        </p:txBody>
      </p:sp>
      <p:pic>
        <p:nvPicPr>
          <p:cNvPr id="3" name="Picture 2">
            <a:extLst>
              <a:ext uri="{FF2B5EF4-FFF2-40B4-BE49-F238E27FC236}">
                <a16:creationId xmlns:a16="http://schemas.microsoft.com/office/drawing/2014/main" id="{47B2D829-74BF-4ECE-AA9E-222F1D02EA5B}"/>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19306" y="5777755"/>
            <a:ext cx="940982" cy="940327"/>
          </a:xfrm>
          <a:prstGeom prst="rect">
            <a:avLst/>
          </a:prstGeom>
        </p:spPr>
      </p:pic>
    </p:spTree>
    <p:extLst>
      <p:ext uri="{BB962C8B-B14F-4D97-AF65-F5344CB8AC3E}">
        <p14:creationId xmlns:p14="http://schemas.microsoft.com/office/powerpoint/2010/main" val="862979560"/>
      </p:ext>
    </p:extLst>
  </p:cSld>
  <p:clrMap bg1="dk1" tx1="lt1" bg2="dk2" tx2="lt2" accent1="accent1" accent2="accent2" accent3="accent3" accent4="accent4" accent5="accent5" accent6="accent6" hlink="hlink" folHlink="folHlink"/>
  <p:sldLayoutIdLst>
    <p:sldLayoutId id="2147483690" r:id="rId1"/>
    <p:sldLayoutId id="2147483678" r:id="rId2"/>
    <p:sldLayoutId id="2147483689" r:id="rId3"/>
    <p:sldLayoutId id="2147483691" r:id="rId4"/>
    <p:sldLayoutId id="2147483693" r:id="rId5"/>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149199" y="2734345"/>
            <a:ext cx="4394166" cy="2340298"/>
          </a:xfrm>
        </p:spPr>
        <p:txBody>
          <a:bodyPr/>
          <a:lstStyle/>
          <a:p>
            <a:pPr marL="0" indent="0">
              <a:spcAft>
                <a:spcPts val="600"/>
              </a:spcAft>
              <a:buNone/>
            </a:pPr>
            <a:r>
              <a:rPr lang="en-GB" sz="3200" b="1" dirty="0">
                <a:solidFill>
                  <a:schemeClr val="bg1">
                    <a:lumMod val="50000"/>
                  </a:schemeClr>
                </a:solidFill>
              </a:rPr>
              <a:t>Events Management: Principles &amp; Practice, 4th Edition</a:t>
            </a:r>
          </a:p>
          <a:p>
            <a:pPr marL="0" indent="0">
              <a:buNone/>
            </a:pPr>
            <a:r>
              <a:rPr lang="en-US" sz="2000" dirty="0">
                <a:solidFill>
                  <a:schemeClr val="bg1">
                    <a:lumMod val="50000"/>
                  </a:schemeClr>
                </a:solidFill>
              </a:rPr>
              <a:t>By Razaq Raj and Tahir Rashid</a:t>
            </a:r>
            <a:endParaRPr lang="en-GB" sz="2000" dirty="0">
              <a:solidFill>
                <a:schemeClr val="bg1">
                  <a:lumMod val="50000"/>
                </a:schemeClr>
              </a:solidFill>
            </a:endParaRPr>
          </a:p>
        </p:txBody>
      </p:sp>
      <p:pic>
        <p:nvPicPr>
          <p:cNvPr id="3" name="Picture 2" descr="A picture containing calendar&#10;&#10;Description automatically generated">
            <a:extLst>
              <a:ext uri="{FF2B5EF4-FFF2-40B4-BE49-F238E27FC236}">
                <a16:creationId xmlns:a16="http://schemas.microsoft.com/office/drawing/2014/main" id="{F0522B11-ABC0-462D-96C6-2B784F80CA6F}"/>
              </a:ext>
            </a:extLst>
          </p:cNvPr>
          <p:cNvPicPr>
            <a:picLocks noChangeAspect="1"/>
          </p:cNvPicPr>
          <p:nvPr/>
        </p:nvPicPr>
        <p:blipFill>
          <a:blip r:embed="rId2"/>
          <a:stretch>
            <a:fillRect/>
          </a:stretch>
        </p:blipFill>
        <p:spPr>
          <a:xfrm>
            <a:off x="756017" y="1457023"/>
            <a:ext cx="3031027" cy="394395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803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538E-DF4C-4FD5-8BCF-FED83D1124FF}"/>
              </a:ext>
            </a:extLst>
          </p:cNvPr>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Measures and Procedures for Evaluation of Events </a:t>
            </a:r>
            <a:br>
              <a:rPr lang="en-GB" sz="3200" b="1" dirty="0">
                <a:effectLst>
                  <a:outerShdw blurRad="38100" dist="38100" dir="2700000" algn="tl">
                    <a:srgbClr val="000000">
                      <a:alpha val="43137"/>
                    </a:srgbClr>
                  </a:outerShdw>
                </a:effectLst>
              </a:rPr>
            </a:br>
            <a:endParaRPr lang="en-GB" sz="3200" b="1" dirty="0">
              <a:effectLst>
                <a:outerShdw blurRad="38100" dist="38100" dir="2700000" algn="tl">
                  <a:srgbClr val="000000">
                    <a:alpha val="43137"/>
                  </a:srgbClr>
                </a:outerShdw>
              </a:effectLst>
            </a:endParaRPr>
          </a:p>
        </p:txBody>
      </p:sp>
      <p:sp>
        <p:nvSpPr>
          <p:cNvPr id="4" name="Rectangle 2">
            <a:extLst>
              <a:ext uri="{FF2B5EF4-FFF2-40B4-BE49-F238E27FC236}">
                <a16:creationId xmlns:a16="http://schemas.microsoft.com/office/drawing/2014/main" id="{2DBA13AC-E87D-4BF9-B9FE-5F9AD931A630}"/>
              </a:ext>
            </a:extLst>
          </p:cNvPr>
          <p:cNvSpPr>
            <a:spLocks noChangeArrowheads="1"/>
          </p:cNvSpPr>
          <p:nvPr/>
        </p:nvSpPr>
        <p:spPr bwMode="auto">
          <a:xfrm>
            <a:off x="704675" y="1746062"/>
            <a:ext cx="79821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hangingPunct="0"/>
            <a:r>
              <a:rPr lang="en-GB" altLang="en-US" sz="2000" b="1"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Monitoring and evaluation of events and festivals are important tool for managers. </a:t>
            </a:r>
            <a:endParaRPr kumimoji="0" lang="en-GB" altLang="en-US" sz="3200" b="1" i="0" u="none" strike="noStrike" cap="none" normalizeH="0" baseline="0" dirty="0">
              <a:ln>
                <a:noFill/>
              </a:ln>
              <a:solidFill>
                <a:schemeClr val="tx1"/>
              </a:solidFill>
              <a:effectLst>
                <a:outerShdw blurRad="38100" dist="38100" dir="2700000" algn="tl">
                  <a:srgbClr val="000000">
                    <a:alpha val="43137"/>
                  </a:srgbClr>
                </a:outerShdw>
              </a:effectLst>
              <a:latin typeface="Arial" panose="020B0604020202020204" pitchFamily="34" charset="0"/>
            </a:endParaRPr>
          </a:p>
        </p:txBody>
      </p:sp>
      <p:sp>
        <p:nvSpPr>
          <p:cNvPr id="8" name="Rectangle 7">
            <a:extLst>
              <a:ext uri="{FF2B5EF4-FFF2-40B4-BE49-F238E27FC236}">
                <a16:creationId xmlns:a16="http://schemas.microsoft.com/office/drawing/2014/main" id="{EE0638F8-74CE-4BEC-9666-948A5926B6C4}"/>
              </a:ext>
            </a:extLst>
          </p:cNvPr>
          <p:cNvSpPr/>
          <p:nvPr/>
        </p:nvSpPr>
        <p:spPr>
          <a:xfrm>
            <a:off x="822120" y="2778059"/>
            <a:ext cx="7499759" cy="3632405"/>
          </a:xfrm>
          <a:prstGeom prst="rect">
            <a:avLst/>
          </a:prstGeom>
        </p:spPr>
        <p:txBody>
          <a:bodyPr wrap="square">
            <a:spAutoFit/>
          </a:bodyPr>
          <a:lstStyle/>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Key economic and social achievements</a:t>
            </a:r>
            <a:endParaRPr lang="en-GB" dirty="0">
              <a:latin typeface="Wingdings" panose="05000000000000000000" pitchFamily="2" charset="2"/>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Which key objectives has been met by the event</a:t>
            </a:r>
            <a:endParaRPr lang="en-GB" dirty="0">
              <a:latin typeface="Wingdings" panose="05000000000000000000" pitchFamily="2" charset="2"/>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What strategies worked well and which strategies has failed to meet the expectations</a:t>
            </a:r>
            <a:endParaRPr lang="en-GB" dirty="0">
              <a:latin typeface="Wingdings" panose="05000000000000000000" pitchFamily="2" charset="2"/>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Whether the event met the goals within set budget</a:t>
            </a:r>
            <a:endParaRPr lang="en-GB" dirty="0">
              <a:latin typeface="Wingdings" panose="05000000000000000000" pitchFamily="2" charset="2"/>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What policies worked well in relation to marketing of event</a:t>
            </a:r>
            <a:endParaRPr lang="en-GB" dirty="0">
              <a:latin typeface="Wingdings" panose="05000000000000000000" pitchFamily="2" charset="2"/>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Whether event achieved the visitors expectations</a:t>
            </a:r>
            <a:endParaRPr lang="en-GB" dirty="0">
              <a:latin typeface="Wingdings" panose="05000000000000000000" pitchFamily="2" charset="2"/>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Whether impacts are equivalent with other similar events</a:t>
            </a:r>
            <a:endParaRPr lang="en-GB" dirty="0">
              <a:latin typeface="Wingdings" panose="05000000000000000000" pitchFamily="2" charset="2"/>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4641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ABA6-7E45-4A60-8A47-9EC930B30E4C}"/>
              </a:ext>
            </a:extLst>
          </p:cNvPr>
          <p:cNvSpPr>
            <a:spLocks noGrp="1"/>
          </p:cNvSpPr>
          <p:nvPr>
            <p:ph type="title"/>
          </p:nvPr>
        </p:nvSpPr>
        <p:spPr>
          <a:xfrm>
            <a:off x="457200" y="665793"/>
            <a:ext cx="8229600" cy="962977"/>
          </a:xfrm>
        </p:spPr>
        <p:txBody>
          <a:bodyPr>
            <a:normAutofit/>
          </a:bodyPr>
          <a:lstStyle/>
          <a:p>
            <a:pPr>
              <a:lnSpc>
                <a:spcPct val="90000"/>
              </a:lnSpc>
            </a:pPr>
            <a:r>
              <a:rPr lang="en-GB" sz="3100" b="1" dirty="0">
                <a:effectLst>
                  <a:outerShdw blurRad="38100" dist="38100" dir="2700000" algn="tl">
                    <a:srgbClr val="000000">
                      <a:alpha val="43137"/>
                    </a:srgbClr>
                  </a:outerShdw>
                </a:effectLst>
              </a:rPr>
              <a:t>Case Study Festival de Cannes, International Film Festival, France.</a:t>
            </a:r>
          </a:p>
        </p:txBody>
      </p:sp>
      <p:graphicFrame>
        <p:nvGraphicFramePr>
          <p:cNvPr id="23" name="Content Placeholder 2">
            <a:extLst>
              <a:ext uri="{FF2B5EF4-FFF2-40B4-BE49-F238E27FC236}">
                <a16:creationId xmlns:a16="http://schemas.microsoft.com/office/drawing/2014/main" id="{2765FAC2-E3B3-4D3E-A227-362E34183C87}"/>
              </a:ext>
            </a:extLst>
          </p:cNvPr>
          <p:cNvGraphicFramePr/>
          <p:nvPr>
            <p:extLst>
              <p:ext uri="{D42A27DB-BD31-4B8C-83A1-F6EECF244321}">
                <p14:modId xmlns:p14="http://schemas.microsoft.com/office/powerpoint/2010/main" val="3234531646"/>
              </p:ext>
            </p:extLst>
          </p:nvPr>
        </p:nvGraphicFramePr>
        <p:xfrm>
          <a:off x="457200" y="2491090"/>
          <a:ext cx="8166683" cy="3565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a:extLst>
              <a:ext uri="{FF2B5EF4-FFF2-40B4-BE49-F238E27FC236}">
                <a16:creationId xmlns:a16="http://schemas.microsoft.com/office/drawing/2014/main" id="{0002AF7B-BDB2-4592-A2A9-B807ECF2C713}"/>
              </a:ext>
            </a:extLst>
          </p:cNvPr>
          <p:cNvSpPr/>
          <p:nvPr/>
        </p:nvSpPr>
        <p:spPr>
          <a:xfrm>
            <a:off x="520117" y="1783204"/>
            <a:ext cx="8003098" cy="707886"/>
          </a:xfrm>
          <a:prstGeom prst="rect">
            <a:avLst/>
          </a:prstGeom>
        </p:spPr>
        <p:txBody>
          <a:bodyPr wrap="square">
            <a:spAutoFit/>
          </a:bodyPr>
          <a:lstStyle/>
          <a:p>
            <a:pPr lvl="0"/>
            <a:r>
              <a:rPr lang="en-GB" sz="2000" b="1" dirty="0">
                <a:effectLst>
                  <a:outerShdw blurRad="38100" dist="38100" dir="2700000" algn="tl">
                    <a:srgbClr val="000000">
                      <a:alpha val="43137"/>
                    </a:srgbClr>
                  </a:outerShdw>
                </a:effectLst>
              </a:rPr>
              <a:t>Estimated Impact of Festival de Cannes, International Film Festival</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8791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331E3B-3D7E-4859-8CA2-877A8834FAF3}"/>
              </a:ext>
            </a:extLst>
          </p:cNvPr>
          <p:cNvSpPr>
            <a:spLocks noGrp="1"/>
          </p:cNvSpPr>
          <p:nvPr>
            <p:ph type="title"/>
          </p:nvPr>
        </p:nvSpPr>
        <p:spPr>
          <a:xfrm>
            <a:off x="457200" y="665793"/>
            <a:ext cx="8229600" cy="962977"/>
          </a:xfrm>
        </p:spPr>
        <p:txBody>
          <a:bodyPr>
            <a:normAutofit/>
          </a:bodyPr>
          <a:lstStyle/>
          <a:p>
            <a:pPr>
              <a:lnSpc>
                <a:spcPct val="90000"/>
              </a:lnSpc>
            </a:pPr>
            <a:r>
              <a:rPr lang="en-GB" sz="3100" b="1">
                <a:effectLst>
                  <a:outerShdw blurRad="38100" dist="38100" dir="2700000" algn="tl">
                    <a:srgbClr val="000000">
                      <a:alpha val="43137"/>
                    </a:srgbClr>
                  </a:outerShdw>
                </a:effectLst>
              </a:rPr>
              <a:t>Economic Impact and Assessment of Mega-events</a:t>
            </a:r>
          </a:p>
        </p:txBody>
      </p:sp>
      <p:graphicFrame>
        <p:nvGraphicFramePr>
          <p:cNvPr id="7" name="Text Placeholder 3">
            <a:extLst>
              <a:ext uri="{FF2B5EF4-FFF2-40B4-BE49-F238E27FC236}">
                <a16:creationId xmlns:a16="http://schemas.microsoft.com/office/drawing/2014/main" id="{6FE56C27-5CD0-456F-A6C9-B0E0562624C1}"/>
              </a:ext>
            </a:extLst>
          </p:cNvPr>
          <p:cNvGraphicFramePr>
            <a:graphicFrameLocks noGrp="1"/>
          </p:cNvGraphicFramePr>
          <p:nvPr>
            <p:ph idx="1"/>
            <p:extLst>
              <p:ext uri="{D42A27DB-BD31-4B8C-83A1-F6EECF244321}">
                <p14:modId xmlns:p14="http://schemas.microsoft.com/office/powerpoint/2010/main" val="3413691168"/>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54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FC1D42-2619-4535-A149-6D8823978D41}"/>
              </a:ext>
            </a:extLst>
          </p:cNvPr>
          <p:cNvSpPr>
            <a:spLocks noGrp="1"/>
          </p:cNvSpPr>
          <p:nvPr>
            <p:ph type="title"/>
          </p:nvPr>
        </p:nvSpPr>
        <p:spPr>
          <a:xfrm>
            <a:off x="457200" y="665793"/>
            <a:ext cx="8229600" cy="962977"/>
          </a:xfrm>
        </p:spPr>
        <p:txBody>
          <a:bodyPr>
            <a:normAutofit/>
          </a:bodyPr>
          <a:lstStyle/>
          <a:p>
            <a:pPr marL="342900" lvl="0" indent="-342900">
              <a:lnSpc>
                <a:spcPct val="90000"/>
              </a:lnSpc>
              <a:spcBef>
                <a:spcPct val="20000"/>
              </a:spcBef>
            </a:pPr>
            <a:r>
              <a:rPr lang="en-GB" sz="2500" b="1">
                <a:effectLst>
                  <a:outerShdw blurRad="38100" dist="38100" dir="2700000" algn="tl">
                    <a:srgbClr val="000000">
                      <a:alpha val="43137"/>
                    </a:srgbClr>
                  </a:outerShdw>
                </a:effectLst>
              </a:rPr>
              <a:t>Social, Cultural and Environmental Impact of Events </a:t>
            </a:r>
            <a:br>
              <a:rPr lang="en-GB" sz="2500"/>
            </a:br>
            <a:endParaRPr lang="en-GB" sz="2500"/>
          </a:p>
        </p:txBody>
      </p:sp>
      <p:sp>
        <p:nvSpPr>
          <p:cNvPr id="8" name="Text Placeholder 1">
            <a:extLst>
              <a:ext uri="{FF2B5EF4-FFF2-40B4-BE49-F238E27FC236}">
                <a16:creationId xmlns:a16="http://schemas.microsoft.com/office/drawing/2014/main" id="{3BCF4F29-832B-467C-9AB6-5A1911E80B91}"/>
              </a:ext>
            </a:extLst>
          </p:cNvPr>
          <p:cNvSpPr>
            <a:spLocks noGrp="1"/>
          </p:cNvSpPr>
          <p:nvPr>
            <p:ph idx="1"/>
          </p:nvPr>
        </p:nvSpPr>
        <p:spPr>
          <a:xfrm>
            <a:off x="457200" y="1808793"/>
            <a:ext cx="8229600" cy="3816425"/>
          </a:xfrm>
        </p:spPr>
        <p:txBody>
          <a:bodyPr>
            <a:normAutofit/>
          </a:bodyPr>
          <a:lstStyle/>
          <a:p>
            <a:pPr marL="0" indent="0">
              <a:spcAft>
                <a:spcPts val="1000"/>
              </a:spcAft>
              <a:buNone/>
            </a:pPr>
            <a:r>
              <a:rPr lang="en-GB" dirty="0" err="1"/>
              <a:t>Wallstam</a:t>
            </a:r>
            <a:r>
              <a:rPr lang="en-GB" dirty="0"/>
              <a:t> et al (2018, p.) argues that events and festivals organisers need to implement tools to evaluate the whole event by analysing the social impact. </a:t>
            </a:r>
          </a:p>
          <a:p>
            <a:pPr marL="0" indent="0">
              <a:spcAft>
                <a:spcPts val="1000"/>
              </a:spcAft>
              <a:buNone/>
            </a:pPr>
            <a:endParaRPr lang="en-GB" dirty="0"/>
          </a:p>
          <a:p>
            <a:pPr marL="114300" indent="0">
              <a:spcAft>
                <a:spcPts val="1000"/>
              </a:spcAft>
              <a:buNone/>
            </a:pPr>
            <a:r>
              <a:rPr lang="en-GB" i="1" dirty="0">
                <a:effectLst>
                  <a:outerShdw blurRad="38100" dist="38100" dir="2700000" algn="tl">
                    <a:srgbClr val="000000">
                      <a:alpha val="43137"/>
                    </a:srgbClr>
                  </a:outerShdw>
                </a:effectLst>
              </a:rPr>
              <a:t>“The concept of social impact is notoriously intangible and complex and, therefore, requires considerable attention in order for practitioners and policymakers to be able to operationalize it in evaluations of entire event portfolios”.</a:t>
            </a:r>
            <a:endParaRPr lang="en-GB" dirty="0">
              <a:effectLst>
                <a:outerShdw blurRad="38100" dist="38100" dir="2700000" algn="tl">
                  <a:srgbClr val="000000">
                    <a:alpha val="43137"/>
                  </a:srgbClr>
                </a:outerShdw>
              </a:effectLst>
            </a:endParaRPr>
          </a:p>
          <a:p>
            <a:pPr marL="0" indent="0">
              <a:buNone/>
            </a:pPr>
            <a:endParaRPr lang="en-US" dirty="0"/>
          </a:p>
        </p:txBody>
      </p:sp>
    </p:spTree>
    <p:extLst>
      <p:ext uri="{BB962C8B-B14F-4D97-AF65-F5344CB8AC3E}">
        <p14:creationId xmlns:p14="http://schemas.microsoft.com/office/powerpoint/2010/main" val="3746936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483AF-F490-453D-AC25-318D7209FCAF}"/>
              </a:ext>
            </a:extLst>
          </p:cNvPr>
          <p:cNvSpPr>
            <a:spLocks noGrp="1"/>
          </p:cNvSpPr>
          <p:nvPr>
            <p:ph type="title"/>
          </p:nvPr>
        </p:nvSpPr>
        <p:spPr>
          <a:xfrm>
            <a:off x="457200" y="665793"/>
            <a:ext cx="8229600" cy="962977"/>
          </a:xfrm>
        </p:spPr>
        <p:txBody>
          <a:bodyPr>
            <a:normAutofit/>
          </a:bodyPr>
          <a:lstStyle/>
          <a:p>
            <a:pPr algn="ctr"/>
            <a:r>
              <a:rPr lang="en-GB" b="1" dirty="0">
                <a:effectLst>
                  <a:outerShdw blurRad="38100" dist="38100" dir="2700000" algn="tl">
                    <a:srgbClr val="000000">
                      <a:alpha val="43137"/>
                    </a:srgbClr>
                  </a:outerShdw>
                </a:effectLst>
              </a:rPr>
              <a:t>Event Visitor Evaluation</a:t>
            </a:r>
          </a:p>
        </p:txBody>
      </p:sp>
      <p:pic>
        <p:nvPicPr>
          <p:cNvPr id="12" name="Picture 11">
            <a:extLst>
              <a:ext uri="{FF2B5EF4-FFF2-40B4-BE49-F238E27FC236}">
                <a16:creationId xmlns:a16="http://schemas.microsoft.com/office/drawing/2014/main" id="{11A0AE06-C10A-487F-8188-255269B7BB82}"/>
              </a:ext>
            </a:extLst>
          </p:cNvPr>
          <p:cNvPicPr/>
          <p:nvPr/>
        </p:nvPicPr>
        <p:blipFill>
          <a:blip r:embed="rId2"/>
          <a:srcRect/>
          <a:stretch>
            <a:fillRect/>
          </a:stretch>
        </p:blipFill>
        <p:spPr>
          <a:xfrm>
            <a:off x="637562" y="2398395"/>
            <a:ext cx="7709483" cy="3557788"/>
          </a:xfrm>
          <a:prstGeom prst="rect">
            <a:avLst/>
          </a:prstGeom>
          <a:noFill/>
          <a:ln>
            <a:noFill/>
            <a:prstDash/>
          </a:ln>
        </p:spPr>
      </p:pic>
      <p:sp>
        <p:nvSpPr>
          <p:cNvPr id="6" name="Rectangle 5">
            <a:extLst>
              <a:ext uri="{FF2B5EF4-FFF2-40B4-BE49-F238E27FC236}">
                <a16:creationId xmlns:a16="http://schemas.microsoft.com/office/drawing/2014/main" id="{90A46FCF-DE20-4CE9-886F-BACC34B8DEB2}"/>
              </a:ext>
            </a:extLst>
          </p:cNvPr>
          <p:cNvSpPr/>
          <p:nvPr/>
        </p:nvSpPr>
        <p:spPr>
          <a:xfrm>
            <a:off x="1200911" y="1814039"/>
            <a:ext cx="3840872" cy="400110"/>
          </a:xfrm>
          <a:prstGeom prst="rect">
            <a:avLst/>
          </a:prstGeom>
        </p:spPr>
        <p:txBody>
          <a:bodyPr wrap="square">
            <a:spAutoFit/>
          </a:bodyPr>
          <a:lstStyle/>
          <a:p>
            <a:r>
              <a:rPr lang="en-GB"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Classification of Event Visitors </a:t>
            </a:r>
            <a:endParaRPr lang="en-GB"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0882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D444F-5FD5-4530-A705-D43CF6570FDE}"/>
              </a:ext>
            </a:extLst>
          </p:cNvPr>
          <p:cNvSpPr>
            <a:spLocks noGrp="1"/>
          </p:cNvSpPr>
          <p:nvPr>
            <p:ph type="title"/>
          </p:nvPr>
        </p:nvSpPr>
        <p:spPr/>
        <p:txBody>
          <a:bodyPr/>
          <a:lstStyle/>
          <a:p>
            <a:pPr>
              <a:lnSpc>
                <a:spcPct val="150000"/>
              </a:lnSpc>
              <a:spcBef>
                <a:spcPts val="600"/>
              </a:spcBef>
              <a:spcAft>
                <a:spcPts val="600"/>
              </a:spcAft>
            </a:pPr>
            <a:r>
              <a:rPr lang="en-GB" sz="3200" b="1" dirty="0">
                <a:effectLst>
                  <a:outerShdw blurRad="38100" dist="38100" dir="2700000" algn="tl">
                    <a:srgbClr val="000000">
                      <a:alpha val="43137"/>
                    </a:srgbClr>
                  </a:outerShdw>
                </a:effectLst>
                <a:latin typeface="Times New Roman Bold" panose="02020803070505020304" pitchFamily="18" charset="0"/>
                <a:ea typeface="Times" panose="02020603050405020304" pitchFamily="18" charset="0"/>
                <a:cs typeface="Times New Roman" panose="02020603050405020304" pitchFamily="18" charset="0"/>
              </a:rPr>
              <a:t>Summary</a:t>
            </a:r>
            <a:br>
              <a:rPr lang="en-GB" b="1" cap="all" dirty="0">
                <a:latin typeface="Times New Roman Bold" panose="02020803070505020304" pitchFamily="18" charset="0"/>
                <a:ea typeface="Times"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C2F1C4E-9CF2-45F6-A158-BE0E8CB585EA}"/>
              </a:ext>
            </a:extLst>
          </p:cNvPr>
          <p:cNvSpPr>
            <a:spLocks noGrp="1"/>
          </p:cNvSpPr>
          <p:nvPr>
            <p:ph idx="1"/>
          </p:nvPr>
        </p:nvSpPr>
        <p:spPr>
          <a:xfrm>
            <a:off x="264254" y="1712660"/>
            <a:ext cx="8229600" cy="4563437"/>
          </a:xfrm>
        </p:spPr>
        <p:txBody>
          <a:bodyPr/>
          <a:lstStyle/>
          <a:p>
            <a:pPr algn="just"/>
            <a:r>
              <a:rPr lang="en-GB" sz="2400" dirty="0"/>
              <a:t>The evaluation and impacts of events are now seen to be key principle in event industry to measure positive economic impacts on towns and cities. </a:t>
            </a:r>
          </a:p>
          <a:p>
            <a:pPr algn="just"/>
            <a:r>
              <a:rPr lang="en-GB" sz="2400" dirty="0"/>
              <a:t>The post-event evaluation is essential method for the organisers to analyse and identified and what social benefits has been achieved during the event and post-event. </a:t>
            </a:r>
          </a:p>
          <a:p>
            <a:pPr algn="just"/>
            <a:r>
              <a:rPr lang="en-GB" sz="2400" dirty="0"/>
              <a:t>The social and cultural impacts are vital to bring the local community on board.</a:t>
            </a:r>
          </a:p>
          <a:p>
            <a:pPr algn="just"/>
            <a:r>
              <a:rPr lang="en-GB" sz="2400" dirty="0"/>
              <a:t>Visitors experience act as an essential part in attracting national and international visitors to host city. </a:t>
            </a:r>
          </a:p>
        </p:txBody>
      </p:sp>
    </p:spTree>
    <p:extLst>
      <p:ext uri="{BB962C8B-B14F-4D97-AF65-F5344CB8AC3E}">
        <p14:creationId xmlns:p14="http://schemas.microsoft.com/office/powerpoint/2010/main" val="305833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Chapter 22</a:t>
            </a:r>
            <a:br>
              <a:rPr lang="en-GB" sz="3200" b="1" dirty="0">
                <a:effectLst>
                  <a:outerShdw blurRad="38100" dist="38100" dir="2700000" algn="tl">
                    <a:srgbClr val="000000">
                      <a:alpha val="43137"/>
                    </a:srgbClr>
                  </a:outerShdw>
                </a:effectLst>
              </a:rPr>
            </a:br>
            <a:r>
              <a:rPr lang="en-GB" sz="3200" b="1" dirty="0">
                <a:effectLst>
                  <a:outerShdw blurRad="38100" dist="38100" dir="2700000" algn="tl">
                    <a:srgbClr val="000000">
                      <a:alpha val="43137"/>
                    </a:srgbClr>
                  </a:outerShdw>
                </a:effectLst>
              </a:rPr>
              <a:t>The Future of the Events Industry </a:t>
            </a:r>
            <a:br>
              <a:rPr lang="en-GB" sz="3200" dirty="0">
                <a:effectLst>
                  <a:outerShdw blurRad="38100" dist="38100" dir="2700000" algn="tl">
                    <a:srgbClr val="000000">
                      <a:alpha val="43137"/>
                    </a:srgbClr>
                  </a:outerShdw>
                </a:effectLst>
              </a:rPr>
            </a:br>
            <a:br>
              <a:rPr lang="en-GB" sz="3200" dirty="0">
                <a:effectLst>
                  <a:outerShdw blurRad="38100" dist="38100" dir="2700000" algn="tl">
                    <a:srgbClr val="000000">
                      <a:alpha val="43137"/>
                    </a:srgbClr>
                  </a:outerShdw>
                </a:effectLst>
              </a:rPr>
            </a:br>
            <a:endParaRPr lang="en-GB" sz="3200"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lstStyle/>
          <a:p>
            <a:pPr marL="0" indent="0">
              <a:buNone/>
            </a:pPr>
            <a:r>
              <a:rPr lang="en-GB" dirty="0"/>
              <a:t>These are some bullet points:</a:t>
            </a:r>
          </a:p>
          <a:p>
            <a:r>
              <a:rPr lang="en-GB" dirty="0"/>
              <a:t>Challenges facing the events industry. </a:t>
            </a:r>
          </a:p>
          <a:p>
            <a:r>
              <a:rPr lang="en-GB" dirty="0"/>
              <a:t>Key challenges are Covid-19,  sustainability, globalisation, innovation and technology will impact greatly on the industry. </a:t>
            </a:r>
          </a:p>
          <a:p>
            <a:r>
              <a:rPr lang="en-GB" dirty="0"/>
              <a:t>The global events industry has been growing rapidly in the West in the last decade but the Asia Pacific economies such as China and India are rapidly catching up.  </a:t>
            </a:r>
          </a:p>
          <a:p>
            <a:r>
              <a:rPr lang="en-GB" dirty="0"/>
              <a:t>The use of the internet, mobile technology and virtual applications will considerably affect the events industry. </a:t>
            </a:r>
          </a:p>
          <a:p>
            <a:r>
              <a:rPr lang="en-GB" dirty="0"/>
              <a:t>The internet will continue to shape conferences and seminars as delegates may no longer need to attend these events.</a:t>
            </a:r>
          </a:p>
        </p:txBody>
      </p:sp>
    </p:spTree>
    <p:extLst>
      <p:ext uri="{BB962C8B-B14F-4D97-AF65-F5344CB8AC3E}">
        <p14:creationId xmlns:p14="http://schemas.microsoft.com/office/powerpoint/2010/main" val="42075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E40F8-3C69-4227-9C40-69A089D11C3B}"/>
              </a:ext>
            </a:extLst>
          </p:cNvPr>
          <p:cNvSpPr>
            <a:spLocks noGrp="1"/>
          </p:cNvSpPr>
          <p:nvPr>
            <p:ph type="title"/>
          </p:nvPr>
        </p:nvSpPr>
        <p:spPr>
          <a:prstGeom prst="rect">
            <a:avLst/>
          </a:prstGeom>
        </p:spPr>
        <p:txBody>
          <a:bodyPr>
            <a:normAutofit fontScale="90000"/>
          </a:bodyPr>
          <a:lstStyle/>
          <a:p>
            <a:pPr algn="ctr">
              <a:lnSpc>
                <a:spcPct val="90000"/>
              </a:lnSpc>
              <a:spcAft>
                <a:spcPts val="800"/>
              </a:spcAft>
            </a:pPr>
            <a:r>
              <a:rPr lang="en-GB" sz="3100" b="1" dirty="0">
                <a:solidFill>
                  <a:srgbClr val="000000"/>
                </a:solidFill>
                <a:effectLst>
                  <a:outerShdw blurRad="38100" dist="38100" dir="2700000" algn="tl">
                    <a:srgbClr val="000000">
                      <a:alpha val="43137"/>
                    </a:srgbClr>
                  </a:outerShdw>
                </a:effectLst>
              </a:rPr>
              <a:t>Drivers For Change In The Global Events Industry</a:t>
            </a:r>
            <a:br>
              <a:rPr lang="en-GB" sz="3100" b="1" dirty="0">
                <a:effectLst>
                  <a:outerShdw blurRad="38100" dist="38100" dir="2700000" algn="tl">
                    <a:srgbClr val="000000">
                      <a:alpha val="43137"/>
                    </a:srgbClr>
                  </a:outerShdw>
                </a:effectLst>
              </a:rPr>
            </a:br>
            <a:endParaRPr lang="en-GB" sz="3100" b="1" dirty="0">
              <a:effectLst>
                <a:outerShdw blurRad="38100" dist="38100" dir="2700000" algn="tl">
                  <a:srgbClr val="000000">
                    <a:alpha val="43137"/>
                  </a:srgbClr>
                </a:outerShdw>
              </a:effectLst>
            </a:endParaRPr>
          </a:p>
        </p:txBody>
      </p:sp>
      <p:sp>
        <p:nvSpPr>
          <p:cNvPr id="29" name="Content Placeholder 28">
            <a:extLst>
              <a:ext uri="{FF2B5EF4-FFF2-40B4-BE49-F238E27FC236}">
                <a16:creationId xmlns:a16="http://schemas.microsoft.com/office/drawing/2014/main" id="{41483C89-5B58-41E7-835F-2DFB9F0C1C61}"/>
              </a:ext>
            </a:extLst>
          </p:cNvPr>
          <p:cNvSpPr>
            <a:spLocks noGrp="1"/>
          </p:cNvSpPr>
          <p:nvPr>
            <p:ph idx="1"/>
          </p:nvPr>
        </p:nvSpPr>
        <p:spPr/>
        <p:txBody>
          <a:bodyPr>
            <a:normAutofit/>
          </a:bodyPr>
          <a:lstStyle/>
          <a:p>
            <a:pPr algn="just"/>
            <a:r>
              <a:rPr lang="en-GB" sz="2400" dirty="0"/>
              <a:t>COVID-19 in 2020 and 2021 forced the events industry into lockdown.</a:t>
            </a:r>
          </a:p>
          <a:p>
            <a:pPr algn="just"/>
            <a:r>
              <a:rPr lang="en-GB" sz="2400" dirty="0"/>
              <a:t>As a result of the impact on the downturn in the economy, several organisations cut their budgets and reduced costs by laying off staff, cutting services and limiting business travel. </a:t>
            </a:r>
          </a:p>
          <a:p>
            <a:pPr algn="just"/>
            <a:r>
              <a:rPr lang="en-GB" sz="2400" dirty="0"/>
              <a:t>Event industry must adapt the new normal, where hybrid events will allow the industry to revive.</a:t>
            </a:r>
          </a:p>
          <a:p>
            <a:pPr algn="just"/>
            <a:endParaRPr lang="en-GB" sz="2400" dirty="0"/>
          </a:p>
        </p:txBody>
      </p:sp>
    </p:spTree>
    <p:extLst>
      <p:ext uri="{BB962C8B-B14F-4D97-AF65-F5344CB8AC3E}">
        <p14:creationId xmlns:p14="http://schemas.microsoft.com/office/powerpoint/2010/main" val="346956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6313-B7D0-47C8-8C22-210104B4D084}"/>
              </a:ext>
            </a:extLst>
          </p:cNvPr>
          <p:cNvSpPr>
            <a:spLocks noGrp="1"/>
          </p:cNvSpPr>
          <p:nvPr>
            <p:ph type="title"/>
          </p:nvPr>
        </p:nvSpPr>
        <p:spPr>
          <a:prstGeom prst="rect">
            <a:avLst/>
          </a:prstGeom>
        </p:spPr>
        <p:txBody>
          <a:bodyPr/>
          <a:lstStyle/>
          <a:p>
            <a:r>
              <a:rPr lang="en-GB" sz="3200" b="1" dirty="0">
                <a:effectLst>
                  <a:outerShdw blurRad="38100" dist="38100" dir="2700000" algn="tl">
                    <a:srgbClr val="000000">
                      <a:alpha val="43137"/>
                    </a:srgbClr>
                  </a:outerShdw>
                </a:effectLst>
              </a:rPr>
              <a:t>Event Post Covid-19 Safety Measures  </a:t>
            </a:r>
          </a:p>
        </p:txBody>
      </p:sp>
      <p:sp>
        <p:nvSpPr>
          <p:cNvPr id="3" name="Content Placeholder 2">
            <a:extLst>
              <a:ext uri="{FF2B5EF4-FFF2-40B4-BE49-F238E27FC236}">
                <a16:creationId xmlns:a16="http://schemas.microsoft.com/office/drawing/2014/main" id="{45F5E77E-7BB4-4D7A-9465-849ACE18772A}"/>
              </a:ext>
            </a:extLst>
          </p:cNvPr>
          <p:cNvSpPr>
            <a:spLocks noGrp="1"/>
          </p:cNvSpPr>
          <p:nvPr>
            <p:ph idx="1"/>
          </p:nvPr>
        </p:nvSpPr>
        <p:spPr>
          <a:xfrm>
            <a:off x="457200" y="1808793"/>
            <a:ext cx="8229600" cy="4105446"/>
          </a:xfrm>
        </p:spPr>
        <p:txBody>
          <a:bodyPr/>
          <a:lstStyle/>
          <a:p>
            <a:pPr marL="0" indent="0">
              <a:buNone/>
            </a:pPr>
            <a:r>
              <a:rPr lang="en-GB" dirty="0"/>
              <a:t>1</a:t>
            </a:r>
            <a:r>
              <a:rPr lang="en-GB" b="1" dirty="0"/>
              <a:t>. Hygiene standards</a:t>
            </a:r>
          </a:p>
          <a:p>
            <a:pPr marL="0" indent="0">
              <a:buNone/>
            </a:pPr>
            <a:r>
              <a:rPr lang="en-GB" sz="2000" dirty="0"/>
              <a:t>Venues will be expected to demonstrate how they will be able to implement high level of hygiene standards. </a:t>
            </a:r>
          </a:p>
          <a:p>
            <a:pPr marL="0" indent="0">
              <a:buNone/>
            </a:pPr>
            <a:r>
              <a:rPr lang="en-GB" dirty="0"/>
              <a:t>2. </a:t>
            </a:r>
            <a:r>
              <a:rPr lang="en-GB" b="1" dirty="0"/>
              <a:t>Effective social distancing </a:t>
            </a:r>
          </a:p>
          <a:p>
            <a:pPr marL="0" indent="0">
              <a:buNone/>
            </a:pPr>
            <a:r>
              <a:rPr lang="en-GB" sz="2000" dirty="0"/>
              <a:t>Social distancing has been a critical factor in controlling the COVID-19 spread and event organisers will need to consider and plan for the flow of people.</a:t>
            </a:r>
          </a:p>
          <a:p>
            <a:pPr marL="0" indent="0">
              <a:buNone/>
            </a:pPr>
            <a:r>
              <a:rPr lang="en-GB" dirty="0"/>
              <a:t>3. </a:t>
            </a:r>
            <a:r>
              <a:rPr lang="en-GB" b="1" dirty="0"/>
              <a:t>Widespread vaccination </a:t>
            </a:r>
          </a:p>
          <a:p>
            <a:pPr marL="0" indent="0">
              <a:buNone/>
            </a:pPr>
            <a:r>
              <a:rPr lang="en-GB" sz="2000" b="1" dirty="0"/>
              <a:t> </a:t>
            </a:r>
            <a:r>
              <a:rPr lang="en-GB" sz="2000" dirty="0"/>
              <a:t>If the events industry is expected to get back on track  after the pandemic, then the rates of vaccinations, vaccination passport and the effectiveness and efficacy of vaccine would play a major role. </a:t>
            </a:r>
          </a:p>
        </p:txBody>
      </p:sp>
    </p:spTree>
    <p:extLst>
      <p:ext uri="{BB962C8B-B14F-4D97-AF65-F5344CB8AC3E}">
        <p14:creationId xmlns:p14="http://schemas.microsoft.com/office/powerpoint/2010/main" val="3489170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316F69-CCDB-4752-96BA-4CD735870643}"/>
              </a:ext>
            </a:extLst>
          </p:cNvPr>
          <p:cNvSpPr>
            <a:spLocks noGrp="1"/>
          </p:cNvSpPr>
          <p:nvPr>
            <p:ph type="title"/>
          </p:nvPr>
        </p:nvSpPr>
        <p:spPr>
          <a:xfrm>
            <a:off x="457200" y="665794"/>
            <a:ext cx="8229600" cy="659668"/>
          </a:xfrm>
        </p:spPr>
        <p:txBody>
          <a:bodyPr>
            <a:normAutofit/>
          </a:bodyPr>
          <a:lstStyle/>
          <a:p>
            <a:r>
              <a:rPr lang="en-GB" sz="2700" b="1" dirty="0">
                <a:effectLst>
                  <a:outerShdw blurRad="38100" dist="38100" dir="2700000" algn="tl">
                    <a:srgbClr val="000000">
                      <a:alpha val="43137"/>
                    </a:srgbClr>
                  </a:outerShdw>
                </a:effectLst>
              </a:rPr>
              <a:t>Case Study 2014 Sochi Winter Olympic Games</a:t>
            </a:r>
            <a:endParaRPr lang="en-GB" sz="3200" b="1" dirty="0">
              <a:effectLst>
                <a:outerShdw blurRad="38100" dist="38100" dir="2700000" algn="tl">
                  <a:srgbClr val="000000">
                    <a:alpha val="43137"/>
                  </a:srgbClr>
                </a:outerShdw>
              </a:effectLst>
            </a:endParaRPr>
          </a:p>
        </p:txBody>
      </p:sp>
      <p:sp>
        <p:nvSpPr>
          <p:cNvPr id="6" name="Rectangle 5">
            <a:extLst>
              <a:ext uri="{FF2B5EF4-FFF2-40B4-BE49-F238E27FC236}">
                <a16:creationId xmlns:a16="http://schemas.microsoft.com/office/drawing/2014/main" id="{0D2564A2-5BEE-4419-9B53-F873C63639A2}"/>
              </a:ext>
            </a:extLst>
          </p:cNvPr>
          <p:cNvSpPr/>
          <p:nvPr/>
        </p:nvSpPr>
        <p:spPr>
          <a:xfrm>
            <a:off x="457201" y="1239699"/>
            <a:ext cx="8229600" cy="291298"/>
          </a:xfrm>
          <a:prstGeom prst="rect">
            <a:avLst/>
          </a:prstGeom>
        </p:spPr>
        <p:txBody>
          <a:bodyPr wrap="square">
            <a:spAutoFit/>
          </a:bodyPr>
          <a:lstStyle/>
          <a:p>
            <a:pPr algn="just">
              <a:lnSpc>
                <a:spcPct val="115000"/>
              </a:lnSpc>
              <a:spcAft>
                <a:spcPts val="1000"/>
              </a:spcAft>
            </a:pPr>
            <a:r>
              <a:rPr lang="en-US" sz="1200" dirty="0">
                <a:solidFill>
                  <a:srgbClr val="ED7D31"/>
                </a:solidFill>
                <a:latin typeface="Times New Roman" panose="02020603050405020304" pitchFamily="18" charset="0"/>
                <a:ea typeface="Calibri" panose="020F0502020204030204" pitchFamily="34" charset="0"/>
                <a:cs typeface="Times New Roman" panose="02020603050405020304" pitchFamily="18" charset="0"/>
              </a:rPr>
              <a:t> </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2C865B20-4CCE-45C9-B9C9-59C441AC80E9}"/>
              </a:ext>
            </a:extLst>
          </p:cNvPr>
          <p:cNvSpPr/>
          <p:nvPr/>
        </p:nvSpPr>
        <p:spPr>
          <a:xfrm>
            <a:off x="545284" y="1619075"/>
            <a:ext cx="8036654" cy="4507783"/>
          </a:xfrm>
          <a:prstGeom prst="rect">
            <a:avLst/>
          </a:prstGeom>
        </p:spPr>
        <p:txBody>
          <a:bodyPr wrap="square">
            <a:spAutoFit/>
          </a:bodyPr>
          <a:lstStyle/>
          <a:p>
            <a:pPr algn="just">
              <a:lnSpc>
                <a:spcPct val="115000"/>
              </a:lnSpc>
              <a:spcAft>
                <a:spcPts val="1000"/>
              </a:spcAft>
            </a:pPr>
            <a:r>
              <a:rPr lang="en-US" sz="1600" b="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Jobs and Economic Growth</a:t>
            </a:r>
            <a:endParaRPr lang="en-GB" sz="1400" dirty="0">
              <a:solidFill>
                <a:srgbClr val="0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Preparations for the Sochi Games created and supported an estimated 690,000 jobs. </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In 2011, approximately 56,000 people worked on the Olympic construction sites</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the close of 2012, a total of 70,000 people were working on Olympic construction.</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During the Games, Sochi had the lowest level of unemployment in Russia – just 0.17 percent.</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Business activity in Sochi increased 178.8 percent from 2005-2010, compared to 101.2 percent in the Russian Federation as a whole.</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By 2013, the Sochi 2014 </a:t>
            </a:r>
            <a:r>
              <a:rPr lang="en-US" sz="1600"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Organising</a:t>
            </a: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Committee was working with a total of 686 contractors, including 59 foreign contractors and more than 200 individual entrepreneurs.</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The Sochi 2014 </a:t>
            </a:r>
            <a:r>
              <a:rPr lang="en-US" sz="1600"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Organising</a:t>
            </a: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Committee expects to announce a profit when its operations are finally wrapped up</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GB" sz="1100" dirty="0">
              <a:solidFill>
                <a:srgbClr val="000000"/>
              </a:solidFill>
              <a:latin typeface="Wingdings" panose="05000000000000000000" pitchFamily="2" charset="2"/>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245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E327-CC6E-4C8F-A05A-7D99B866A76D}"/>
              </a:ext>
            </a:extLst>
          </p:cNvPr>
          <p:cNvSpPr>
            <a:spLocks noGrp="1"/>
          </p:cNvSpPr>
          <p:nvPr>
            <p:ph type="title"/>
          </p:nvPr>
        </p:nvSpPr>
        <p:spPr>
          <a:xfrm>
            <a:off x="457200" y="665793"/>
            <a:ext cx="8229600" cy="962977"/>
          </a:xfrm>
        </p:spPr>
        <p:txBody>
          <a:bodyPr>
            <a:normAutofit/>
          </a:bodyPr>
          <a:lstStyle/>
          <a:p>
            <a:r>
              <a:rPr lang="en-GB" b="1" dirty="0">
                <a:effectLst>
                  <a:outerShdw blurRad="38100" dist="38100" dir="2700000" algn="tl">
                    <a:srgbClr val="000000">
                      <a:alpha val="43137"/>
                    </a:srgbClr>
                  </a:outerShdw>
                </a:effectLst>
              </a:rPr>
              <a:t>Evaluating Event and Festivals</a:t>
            </a:r>
          </a:p>
        </p:txBody>
      </p:sp>
      <p:graphicFrame>
        <p:nvGraphicFramePr>
          <p:cNvPr id="8" name="Content Placeholder 5">
            <a:extLst>
              <a:ext uri="{FF2B5EF4-FFF2-40B4-BE49-F238E27FC236}">
                <a16:creationId xmlns:a16="http://schemas.microsoft.com/office/drawing/2014/main" id="{94D25CF6-CAE1-4193-BBEF-EC5DFF418EC5}"/>
              </a:ext>
            </a:extLst>
          </p:cNvPr>
          <p:cNvGraphicFramePr>
            <a:graphicFrameLocks noGrp="1"/>
          </p:cNvGraphicFramePr>
          <p:nvPr>
            <p:ph type="tbl" sz="quarter" idx="11"/>
            <p:extLst>
              <p:ext uri="{D42A27DB-BD31-4B8C-83A1-F6EECF244321}">
                <p14:modId xmlns:p14="http://schemas.microsoft.com/office/powerpoint/2010/main" val="4110011075"/>
              </p:ext>
            </p:extLst>
          </p:nvPr>
        </p:nvGraphicFramePr>
        <p:xfrm>
          <a:off x="457201" y="1808793"/>
          <a:ext cx="82296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5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131B-A7E5-4A6D-B8AF-DDC6CDD22C55}"/>
              </a:ext>
            </a:extLst>
          </p:cNvPr>
          <p:cNvSpPr>
            <a:spLocks noGrp="1"/>
          </p:cNvSpPr>
          <p:nvPr>
            <p:ph type="title"/>
          </p:nvPr>
        </p:nvSpPr>
        <p:spPr>
          <a:prstGeom prst="rect">
            <a:avLst/>
          </a:prstGeom>
        </p:spPr>
        <p:txBody>
          <a:bodyPr>
            <a:normAutofit/>
          </a:bodyPr>
          <a:lstStyle/>
          <a:p>
            <a:r>
              <a:rPr lang="en-GB" sz="3300" b="1" dirty="0">
                <a:effectLst>
                  <a:outerShdw blurRad="38100" dist="38100" dir="2700000" algn="tl">
                    <a:srgbClr val="000000">
                      <a:alpha val="43137"/>
                    </a:srgbClr>
                  </a:outerShdw>
                </a:effectLst>
              </a:rPr>
              <a:t>Evaluating Event and Festivals</a:t>
            </a:r>
          </a:p>
        </p:txBody>
      </p:sp>
      <p:sp>
        <p:nvSpPr>
          <p:cNvPr id="8" name="Content Placeholder 7">
            <a:extLst>
              <a:ext uri="{FF2B5EF4-FFF2-40B4-BE49-F238E27FC236}">
                <a16:creationId xmlns:a16="http://schemas.microsoft.com/office/drawing/2014/main" id="{00EA607F-9672-43BB-ABEF-4336760B46B9}"/>
              </a:ext>
            </a:extLst>
          </p:cNvPr>
          <p:cNvSpPr>
            <a:spLocks noGrp="1"/>
          </p:cNvSpPr>
          <p:nvPr>
            <p:ph idx="1"/>
          </p:nvPr>
        </p:nvSpPr>
        <p:spPr/>
        <p:txBody>
          <a:bodyPr/>
          <a:lstStyle/>
          <a:p>
            <a:pPr algn="just"/>
            <a:r>
              <a:rPr lang="en-GB" dirty="0">
                <a:effectLst>
                  <a:outerShdw blurRad="38100" dist="38100" dir="2700000" algn="tl">
                    <a:srgbClr val="000000">
                      <a:alpha val="43137"/>
                    </a:srgbClr>
                  </a:outerShdw>
                </a:effectLst>
              </a:rPr>
              <a:t>Evaluation is seen as a key decision-making tool for the organisers, event managers and local governments. </a:t>
            </a:r>
          </a:p>
          <a:p>
            <a:pPr algn="just"/>
            <a:r>
              <a:rPr lang="en-GB" dirty="0">
                <a:effectLst>
                  <a:outerShdw blurRad="38100" dist="38100" dir="2700000" algn="tl">
                    <a:srgbClr val="000000">
                      <a:alpha val="43137"/>
                    </a:srgbClr>
                  </a:outerShdw>
                </a:effectLst>
              </a:rPr>
              <a:t>The organisers host the events for two main reason, improve the local economy by creating employment for local people and built infrastructure for local community use. </a:t>
            </a:r>
          </a:p>
          <a:p>
            <a:pPr algn="just"/>
            <a:r>
              <a:rPr lang="en-GB" dirty="0">
                <a:effectLst>
                  <a:outerShdw blurRad="38100" dist="38100" dir="2700000" algn="tl">
                    <a:srgbClr val="000000">
                      <a:alpha val="43137"/>
                    </a:srgbClr>
                  </a:outerShdw>
                </a:effectLst>
              </a:rPr>
              <a:t>Create tourism for the local area for long-term to boost financial assets of the local businesses.</a:t>
            </a:r>
          </a:p>
        </p:txBody>
      </p:sp>
    </p:spTree>
    <p:extLst>
      <p:ext uri="{BB962C8B-B14F-4D97-AF65-F5344CB8AC3E}">
        <p14:creationId xmlns:p14="http://schemas.microsoft.com/office/powerpoint/2010/main" val="3734282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845E7EF-DF92-4E3E-8080-AD0377B06A35}"/>
              </a:ext>
            </a:extLst>
          </p:cNvPr>
          <p:cNvSpPr>
            <a:spLocks noGrp="1"/>
          </p:cNvSpPr>
          <p:nvPr>
            <p:ph type="title"/>
          </p:nvPr>
        </p:nvSpPr>
        <p:spPr>
          <a:xfrm>
            <a:off x="457200" y="665793"/>
            <a:ext cx="8229600" cy="962977"/>
          </a:xfrm>
        </p:spPr>
        <p:txBody>
          <a:bodyPr>
            <a:normAutofit/>
          </a:bodyPr>
          <a:lstStyle/>
          <a:p>
            <a:r>
              <a:rPr lang="en-US" b="1">
                <a:effectLst>
                  <a:outerShdw blurRad="38100" dist="38100" dir="2700000" algn="tl">
                    <a:srgbClr val="000000">
                      <a:alpha val="43137"/>
                    </a:srgbClr>
                  </a:outerShdw>
                </a:effectLst>
              </a:rPr>
              <a:t>Post-event Evaluation </a:t>
            </a:r>
          </a:p>
        </p:txBody>
      </p:sp>
      <p:graphicFrame>
        <p:nvGraphicFramePr>
          <p:cNvPr id="20" name="Content Placeholder 5">
            <a:extLst>
              <a:ext uri="{FF2B5EF4-FFF2-40B4-BE49-F238E27FC236}">
                <a16:creationId xmlns:a16="http://schemas.microsoft.com/office/drawing/2014/main" id="{13016295-243D-4FFE-AC87-47993247E837}"/>
              </a:ext>
            </a:extLst>
          </p:cNvPr>
          <p:cNvGraphicFramePr>
            <a:graphicFrameLocks noGrp="1"/>
          </p:cNvGraphicFramePr>
          <p:nvPr>
            <p:ph type="tbl" sz="quarter" idx="11"/>
            <p:extLst>
              <p:ext uri="{D42A27DB-BD31-4B8C-83A1-F6EECF244321}">
                <p14:modId xmlns:p14="http://schemas.microsoft.com/office/powerpoint/2010/main" val="188374410"/>
              </p:ext>
            </p:extLst>
          </p:nvPr>
        </p:nvGraphicFramePr>
        <p:xfrm>
          <a:off x="457201" y="1808793"/>
          <a:ext cx="82296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430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5B2F-2C68-4477-B8A1-CFA9D4A6629A}"/>
              </a:ext>
            </a:extLst>
          </p:cNvPr>
          <p:cNvSpPr>
            <a:spLocks noGrp="1"/>
          </p:cNvSpPr>
          <p:nvPr>
            <p:ph type="title"/>
          </p:nvPr>
        </p:nvSpPr>
        <p:spPr>
          <a:xfrm>
            <a:off x="457200" y="665793"/>
            <a:ext cx="8229600" cy="962977"/>
          </a:xfrm>
        </p:spPr>
        <p:txBody>
          <a:bodyPr>
            <a:normAutofit/>
          </a:bodyPr>
          <a:lstStyle/>
          <a:p>
            <a:pPr>
              <a:lnSpc>
                <a:spcPct val="90000"/>
              </a:lnSpc>
              <a:spcAft>
                <a:spcPts val="800"/>
              </a:spcAft>
            </a:pPr>
            <a:r>
              <a:rPr lang="en-GB" sz="3200" b="1" dirty="0">
                <a:effectLst>
                  <a:outerShdw blurRad="38100" dist="38100" dir="2700000" algn="tl">
                    <a:srgbClr val="000000">
                      <a:alpha val="43137"/>
                    </a:srgbClr>
                  </a:outerShdw>
                </a:effectLst>
              </a:rPr>
              <a:t>Economic Evaluation </a:t>
            </a:r>
            <a:br>
              <a:rPr lang="en-GB" sz="3100" dirty="0"/>
            </a:br>
            <a:endParaRPr lang="en-GB" sz="3100" dirty="0"/>
          </a:p>
        </p:txBody>
      </p:sp>
      <p:pic>
        <p:nvPicPr>
          <p:cNvPr id="7" name="Content Placeholder 6">
            <a:extLst>
              <a:ext uri="{FF2B5EF4-FFF2-40B4-BE49-F238E27FC236}">
                <a16:creationId xmlns:a16="http://schemas.microsoft.com/office/drawing/2014/main" id="{8E8588CB-B7F5-4111-8953-B885B42EB2B9}"/>
              </a:ext>
            </a:extLst>
          </p:cNvPr>
          <p:cNvPicPr>
            <a:picLocks noGrp="1"/>
          </p:cNvPicPr>
          <p:nvPr>
            <p:ph idx="1"/>
          </p:nvPr>
        </p:nvPicPr>
        <p:blipFill>
          <a:blip r:embed="rId2"/>
          <a:srcRect/>
          <a:stretch>
            <a:fillRect/>
          </a:stretch>
        </p:blipFill>
        <p:spPr>
          <a:xfrm>
            <a:off x="763398" y="2231471"/>
            <a:ext cx="7357145" cy="3960735"/>
          </a:xfrm>
          <a:prstGeom prst="rect">
            <a:avLst/>
          </a:prstGeom>
          <a:noFill/>
          <a:ln>
            <a:noFill/>
            <a:prstDash/>
          </a:ln>
        </p:spPr>
      </p:pic>
      <p:sp>
        <p:nvSpPr>
          <p:cNvPr id="6" name="Rectangle 5">
            <a:extLst>
              <a:ext uri="{FF2B5EF4-FFF2-40B4-BE49-F238E27FC236}">
                <a16:creationId xmlns:a16="http://schemas.microsoft.com/office/drawing/2014/main" id="{FACEA13F-BB26-4286-A991-80BE8B20B188}"/>
              </a:ext>
            </a:extLst>
          </p:cNvPr>
          <p:cNvSpPr/>
          <p:nvPr/>
        </p:nvSpPr>
        <p:spPr>
          <a:xfrm>
            <a:off x="847288" y="1428036"/>
            <a:ext cx="7155809" cy="369332"/>
          </a:xfrm>
          <a:prstGeom prst="rect">
            <a:avLst/>
          </a:prstGeom>
        </p:spPr>
        <p:txBody>
          <a:bodyPr wrap="square">
            <a:spAutoFit/>
          </a:bodyPr>
          <a:lstStyle/>
          <a:p>
            <a:r>
              <a:rPr lang="en-GB" dirty="0">
                <a:effectLst>
                  <a:outerShdw blurRad="38100" dist="38100" dir="2700000" algn="tl">
                    <a:srgbClr val="000000">
                      <a:alpha val="43137"/>
                    </a:srgbClr>
                  </a:outerShdw>
                </a:effectLst>
              </a:rPr>
              <a:t>Raj and Musgrave (2009) in their framework of ‘three pillars impacts’ </a:t>
            </a:r>
          </a:p>
        </p:txBody>
      </p:sp>
    </p:spTree>
    <p:extLst>
      <p:ext uri="{BB962C8B-B14F-4D97-AF65-F5344CB8AC3E}">
        <p14:creationId xmlns:p14="http://schemas.microsoft.com/office/powerpoint/2010/main" val="3933743084"/>
      </p:ext>
    </p:extLst>
  </p:cSld>
  <p:clrMapOvr>
    <a:masterClrMapping/>
  </p:clrMapOvr>
</p:sld>
</file>

<file path=ppt/theme/theme1.xml><?xml version="1.0" encoding="utf-8"?>
<a:theme xmlns:a="http://schemas.openxmlformats.org/drawingml/2006/main" name="SAGE Theme">
  <a:themeElements>
    <a:clrScheme name="Custom 1">
      <a:dk1>
        <a:srgbClr val="FFFFFF"/>
      </a:dk1>
      <a:lt1>
        <a:srgbClr val="000000"/>
      </a:lt1>
      <a:dk2>
        <a:srgbClr val="002395"/>
      </a:dk2>
      <a:lt2>
        <a:srgbClr val="D5DFFF"/>
      </a:lt2>
      <a:accent1>
        <a:srgbClr val="345FB7"/>
      </a:accent1>
      <a:accent2>
        <a:srgbClr val="5DB2E4"/>
      </a:accent2>
      <a:accent3>
        <a:srgbClr val="6BC1B6"/>
      </a:accent3>
      <a:accent4>
        <a:srgbClr val="9074AD"/>
      </a:accent4>
      <a:accent5>
        <a:srgbClr val="DA4B5F"/>
      </a:accent5>
      <a:accent6>
        <a:srgbClr val="EC6608"/>
      </a:accent6>
      <a:hlink>
        <a:srgbClr val="002395"/>
      </a:hlink>
      <a:folHlink>
        <a:srgbClr val="002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4A866D6CBA6E49A75EC427157B067F" ma:contentTypeVersion="8" ma:contentTypeDescription="Create a new document." ma:contentTypeScope="" ma:versionID="d8748c0c68b2c5baa0668c05c9386063">
  <xsd:schema xmlns:xsd="http://www.w3.org/2001/XMLSchema" xmlns:xs="http://www.w3.org/2001/XMLSchema" xmlns:p="http://schemas.microsoft.com/office/2006/metadata/properties" xmlns:ns3="c8f33147-51ea-46f1-870b-2bd9db81f152" targetNamespace="http://schemas.microsoft.com/office/2006/metadata/properties" ma:root="true" ma:fieldsID="dcf9116e16dad2618c48662bc74f37a3" ns3:_="">
    <xsd:import namespace="c8f33147-51ea-46f1-870b-2bd9db81f1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3147-51ea-46f1-870b-2bd9db81f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F15AEF-E572-4452-A77F-12AE0E9C6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33147-51ea-46f1-870b-2bd9db81f1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21D17B-8FBD-461E-9F3D-5A875022D5D1}">
  <ds:schemaRefs>
    <ds:schemaRef ds:uri="http://schemas.microsoft.com/sharepoint/v3/contenttype/forms"/>
  </ds:schemaRefs>
</ds:datastoreItem>
</file>

<file path=customXml/itemProps3.xml><?xml version="1.0" encoding="utf-8"?>
<ds:datastoreItem xmlns:ds="http://schemas.openxmlformats.org/officeDocument/2006/customXml" ds:itemID="{3B42D37A-16B6-4393-88ED-0166824FD7B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8f33147-51ea-46f1-870b-2bd9db81f15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SAGE Theme</Template>
  <TotalTime>11846</TotalTime>
  <Words>987</Words>
  <Application>Microsoft Office PowerPoint</Application>
  <PresentationFormat>On-screen Show (4:3)</PresentationFormat>
  <Paragraphs>76</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Tahoma</vt:lpstr>
      <vt:lpstr>Times New Roman</vt:lpstr>
      <vt:lpstr>Times New Roman Bold</vt:lpstr>
      <vt:lpstr>Wingdings</vt:lpstr>
      <vt:lpstr>SAGE Theme</vt:lpstr>
      <vt:lpstr>PowerPoint Presentation</vt:lpstr>
      <vt:lpstr>Chapter 22 The Future of the Events Industry   </vt:lpstr>
      <vt:lpstr>Drivers For Change In The Global Events Industry </vt:lpstr>
      <vt:lpstr>Event Post Covid-19 Safety Measures  </vt:lpstr>
      <vt:lpstr>Case Study 2014 Sochi Winter Olympic Games</vt:lpstr>
      <vt:lpstr>Evaluating Event and Festivals</vt:lpstr>
      <vt:lpstr>Evaluating Event and Festivals</vt:lpstr>
      <vt:lpstr>Post-event Evaluation </vt:lpstr>
      <vt:lpstr>Economic Evaluation  </vt:lpstr>
      <vt:lpstr>Measures and Procedures for Evaluation of Events  </vt:lpstr>
      <vt:lpstr>Case Study Festival de Cannes, International Film Festival, France.</vt:lpstr>
      <vt:lpstr>Economic Impact and Assessment of Mega-events</vt:lpstr>
      <vt:lpstr>Social, Cultural and Environmental Impact of Events  </vt:lpstr>
      <vt:lpstr>Event Visitor Evaluation</vt:lpstr>
      <vt:lpstr>Summary </vt:lpstr>
    </vt:vector>
  </TitlesOfParts>
  <Company>SAGE Publications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Templates: PowerPoint Slides</dc:title>
  <dc:creator>Guyaz, Stephanie</dc:creator>
  <cp:lastModifiedBy>Sally North</cp:lastModifiedBy>
  <cp:revision>27</cp:revision>
  <dcterms:created xsi:type="dcterms:W3CDTF">2016-10-10T13:09:11Z</dcterms:created>
  <dcterms:modified xsi:type="dcterms:W3CDTF">2022-03-16T14:30:44Z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0x010100ED4A866D6CBA6E49A75EC427157B067F</vt:lpwstr>
  </property>
</Properties>
</file>